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70" r:id="rId4"/>
    <p:sldId id="258" r:id="rId5"/>
    <p:sldId id="259" r:id="rId6"/>
    <p:sldId id="260" r:id="rId7"/>
    <p:sldId id="261" r:id="rId8"/>
    <p:sldId id="262" r:id="rId9"/>
    <p:sldId id="263" r:id="rId10"/>
    <p:sldId id="264" r:id="rId11"/>
    <p:sldId id="265" r:id="rId12"/>
    <p:sldId id="266" r:id="rId13"/>
    <p:sldId id="267" r:id="rId14"/>
    <p:sldId id="271" r:id="rId15"/>
    <p:sldId id="269"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2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727E2F-41EC-4CFD-AC2B-5E4DFCCA2417}" v="444" dt="2022-08-27T06:14:00.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143" autoAdjust="0"/>
  </p:normalViewPr>
  <p:slideViewPr>
    <p:cSldViewPr snapToGrid="0">
      <p:cViewPr varScale="1">
        <p:scale>
          <a:sx n="127" d="100"/>
          <a:sy n="127" d="100"/>
        </p:scale>
        <p:origin x="15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Rowston" userId="8431e649045a5c2c" providerId="LiveId" clId="{26727E2F-41EC-4CFD-AC2B-5E4DFCCA2417}"/>
    <pc:docChg chg="custSel addSld delSld modSld sldOrd">
      <pc:chgData name="Callum Rowston" userId="8431e649045a5c2c" providerId="LiveId" clId="{26727E2F-41EC-4CFD-AC2B-5E4DFCCA2417}" dt="2022-08-27T06:14:04.247" v="6317"/>
      <pc:docMkLst>
        <pc:docMk/>
      </pc:docMkLst>
      <pc:sldChg chg="modSp mod setBg modNotesTx">
        <pc:chgData name="Callum Rowston" userId="8431e649045a5c2c" providerId="LiveId" clId="{26727E2F-41EC-4CFD-AC2B-5E4DFCCA2417}" dt="2022-08-27T04:39:01.403" v="5592" actId="20577"/>
        <pc:sldMkLst>
          <pc:docMk/>
          <pc:sldMk cId="3585839301" sldId="256"/>
        </pc:sldMkLst>
        <pc:spChg chg="mod">
          <ac:chgData name="Callum Rowston" userId="8431e649045a5c2c" providerId="LiveId" clId="{26727E2F-41EC-4CFD-AC2B-5E4DFCCA2417}" dt="2022-08-26T10:29:01.439" v="440" actId="207"/>
          <ac:spMkLst>
            <pc:docMk/>
            <pc:sldMk cId="3585839301" sldId="256"/>
            <ac:spMk id="8" creationId="{755AEBF2-7E1A-87B8-3A75-2141AD65DD58}"/>
          </ac:spMkLst>
        </pc:spChg>
      </pc:sldChg>
      <pc:sldChg chg="modSp mod setBg modNotesTx">
        <pc:chgData name="Callum Rowston" userId="8431e649045a5c2c" providerId="LiveId" clId="{26727E2F-41EC-4CFD-AC2B-5E4DFCCA2417}" dt="2022-08-27T04:39:30.351" v="5604" actId="20577"/>
        <pc:sldMkLst>
          <pc:docMk/>
          <pc:sldMk cId="1896911629" sldId="257"/>
        </pc:sldMkLst>
        <pc:spChg chg="mod">
          <ac:chgData name="Callum Rowston" userId="8431e649045a5c2c" providerId="LiveId" clId="{26727E2F-41EC-4CFD-AC2B-5E4DFCCA2417}" dt="2022-08-26T10:29:15.299" v="443" actId="207"/>
          <ac:spMkLst>
            <pc:docMk/>
            <pc:sldMk cId="1896911629" sldId="257"/>
            <ac:spMk id="2" creationId="{34ECD622-150D-63C5-291A-3723087FDC00}"/>
          </ac:spMkLst>
        </pc:spChg>
      </pc:sldChg>
      <pc:sldChg chg="modSp mod setBg modNotesTx">
        <pc:chgData name="Callum Rowston" userId="8431e649045a5c2c" providerId="LiveId" clId="{26727E2F-41EC-4CFD-AC2B-5E4DFCCA2417}" dt="2022-08-27T06:14:04.247" v="6317"/>
        <pc:sldMkLst>
          <pc:docMk/>
          <pc:sldMk cId="2812182667" sldId="258"/>
        </pc:sldMkLst>
        <pc:spChg chg="mod">
          <ac:chgData name="Callum Rowston" userId="8431e649045a5c2c" providerId="LiveId" clId="{26727E2F-41EC-4CFD-AC2B-5E4DFCCA2417}" dt="2022-08-26T10:29:31.876" v="446" actId="207"/>
          <ac:spMkLst>
            <pc:docMk/>
            <pc:sldMk cId="2812182667" sldId="258"/>
            <ac:spMk id="2" creationId="{2523D15E-847E-1D6A-7F71-B3FE7A5CC7E2}"/>
          </ac:spMkLst>
        </pc:spChg>
      </pc:sldChg>
      <pc:sldChg chg="modSp mod setBg modNotesTx">
        <pc:chgData name="Callum Rowston" userId="8431e649045a5c2c" providerId="LiveId" clId="{26727E2F-41EC-4CFD-AC2B-5E4DFCCA2417}" dt="2022-08-27T03:28:18.981" v="4465" actId="20577"/>
        <pc:sldMkLst>
          <pc:docMk/>
          <pc:sldMk cId="3456290909" sldId="259"/>
        </pc:sldMkLst>
        <pc:spChg chg="mod">
          <ac:chgData name="Callum Rowston" userId="8431e649045a5c2c" providerId="LiveId" clId="{26727E2F-41EC-4CFD-AC2B-5E4DFCCA2417}" dt="2022-08-26T10:29:36.401" v="447" actId="207"/>
          <ac:spMkLst>
            <pc:docMk/>
            <pc:sldMk cId="3456290909" sldId="259"/>
            <ac:spMk id="2" creationId="{2523D15E-847E-1D6A-7F71-B3FE7A5CC7E2}"/>
          </ac:spMkLst>
        </pc:spChg>
      </pc:sldChg>
      <pc:sldChg chg="setBg modNotesTx">
        <pc:chgData name="Callum Rowston" userId="8431e649045a5c2c" providerId="LiveId" clId="{26727E2F-41EC-4CFD-AC2B-5E4DFCCA2417}" dt="2022-08-27T06:07:49.385" v="6267"/>
        <pc:sldMkLst>
          <pc:docMk/>
          <pc:sldMk cId="3529691854" sldId="260"/>
        </pc:sldMkLst>
      </pc:sldChg>
      <pc:sldChg chg="addSp modSp mod setBg modNotesTx">
        <pc:chgData name="Callum Rowston" userId="8431e649045a5c2c" providerId="LiveId" clId="{26727E2F-41EC-4CFD-AC2B-5E4DFCCA2417}" dt="2022-08-27T06:06:50.100" v="6191" actId="20577"/>
        <pc:sldMkLst>
          <pc:docMk/>
          <pc:sldMk cId="1007993171" sldId="261"/>
        </pc:sldMkLst>
        <pc:picChg chg="add mod">
          <ac:chgData name="Callum Rowston" userId="8431e649045a5c2c" providerId="LiveId" clId="{26727E2F-41EC-4CFD-AC2B-5E4DFCCA2417}" dt="2022-08-27T04:12:21.180" v="5383" actId="27614"/>
          <ac:picMkLst>
            <pc:docMk/>
            <pc:sldMk cId="1007993171" sldId="261"/>
            <ac:picMk id="4" creationId="{5F82767B-FCA8-A2C5-7DCE-23B185DF5ACF}"/>
          </ac:picMkLst>
        </pc:picChg>
      </pc:sldChg>
      <pc:sldChg chg="modNotesTx">
        <pc:chgData name="Callum Rowston" userId="8431e649045a5c2c" providerId="LiveId" clId="{26727E2F-41EC-4CFD-AC2B-5E4DFCCA2417}" dt="2022-08-27T04:51:47.267" v="5757" actId="20577"/>
        <pc:sldMkLst>
          <pc:docMk/>
          <pc:sldMk cId="3827976747" sldId="262"/>
        </pc:sldMkLst>
      </pc:sldChg>
      <pc:sldChg chg="addSp delSp modSp mod modNotesTx">
        <pc:chgData name="Callum Rowston" userId="8431e649045a5c2c" providerId="LiveId" clId="{26727E2F-41EC-4CFD-AC2B-5E4DFCCA2417}" dt="2022-08-27T06:10:41.906" v="6272" actId="1076"/>
        <pc:sldMkLst>
          <pc:docMk/>
          <pc:sldMk cId="1690660841" sldId="263"/>
        </pc:sldMkLst>
        <pc:picChg chg="mod">
          <ac:chgData name="Callum Rowston" userId="8431e649045a5c2c" providerId="LiveId" clId="{26727E2F-41EC-4CFD-AC2B-5E4DFCCA2417}" dt="2022-08-27T01:27:35.428" v="1781" actId="1076"/>
          <ac:picMkLst>
            <pc:docMk/>
            <pc:sldMk cId="1690660841" sldId="263"/>
            <ac:picMk id="4" creationId="{C994170B-3E0A-6381-4F02-3A488388F96C}"/>
          </ac:picMkLst>
        </pc:picChg>
        <pc:picChg chg="add del mod">
          <ac:chgData name="Callum Rowston" userId="8431e649045a5c2c" providerId="LiveId" clId="{26727E2F-41EC-4CFD-AC2B-5E4DFCCA2417}" dt="2022-08-27T04:15:28.760" v="5384" actId="478"/>
          <ac:picMkLst>
            <pc:docMk/>
            <pc:sldMk cId="1690660841" sldId="263"/>
            <ac:picMk id="5" creationId="{6FBD253A-FD78-8211-D059-327E7D06288A}"/>
          </ac:picMkLst>
        </pc:picChg>
        <pc:picChg chg="add mod">
          <ac:chgData name="Callum Rowston" userId="8431e649045a5c2c" providerId="LiveId" clId="{26727E2F-41EC-4CFD-AC2B-5E4DFCCA2417}" dt="2022-08-27T06:10:41.906" v="6272" actId="1076"/>
          <ac:picMkLst>
            <pc:docMk/>
            <pc:sldMk cId="1690660841" sldId="263"/>
            <ac:picMk id="7" creationId="{48D6DDFC-0D40-D157-F219-E9BD429C86EA}"/>
          </ac:picMkLst>
        </pc:picChg>
      </pc:sldChg>
      <pc:sldChg chg="modNotesTx">
        <pc:chgData name="Callum Rowston" userId="8431e649045a5c2c" providerId="LiveId" clId="{26727E2F-41EC-4CFD-AC2B-5E4DFCCA2417}" dt="2022-08-27T03:45:58.070" v="4953" actId="20577"/>
        <pc:sldMkLst>
          <pc:docMk/>
          <pc:sldMk cId="1769149898" sldId="264"/>
        </pc:sldMkLst>
      </pc:sldChg>
      <pc:sldChg chg="addSp modSp mod modNotesTx">
        <pc:chgData name="Callum Rowston" userId="8431e649045a5c2c" providerId="LiveId" clId="{26727E2F-41EC-4CFD-AC2B-5E4DFCCA2417}" dt="2022-08-27T06:10:51.056" v="6276" actId="962"/>
        <pc:sldMkLst>
          <pc:docMk/>
          <pc:sldMk cId="2557772347" sldId="265"/>
        </pc:sldMkLst>
        <pc:picChg chg="mod">
          <ac:chgData name="Callum Rowston" userId="8431e649045a5c2c" providerId="LiveId" clId="{26727E2F-41EC-4CFD-AC2B-5E4DFCCA2417}" dt="2022-08-27T06:10:51.056" v="6276" actId="962"/>
          <ac:picMkLst>
            <pc:docMk/>
            <pc:sldMk cId="2557772347" sldId="265"/>
            <ac:picMk id="4" creationId="{0AC49937-B1C2-55ED-24BA-EEAD1F0F5F99}"/>
          </ac:picMkLst>
        </pc:picChg>
        <pc:picChg chg="add mod">
          <ac:chgData name="Callum Rowston" userId="8431e649045a5c2c" providerId="LiveId" clId="{26727E2F-41EC-4CFD-AC2B-5E4DFCCA2417}" dt="2022-08-27T06:10:51.055" v="6275" actId="27614"/>
          <ac:picMkLst>
            <pc:docMk/>
            <pc:sldMk cId="2557772347" sldId="265"/>
            <ac:picMk id="5" creationId="{A9055B22-7BA1-015B-884C-5DC214A8BE1D}"/>
          </ac:picMkLst>
        </pc:picChg>
      </pc:sldChg>
      <pc:sldChg chg="modNotesTx">
        <pc:chgData name="Callum Rowston" userId="8431e649045a5c2c" providerId="LiveId" clId="{26727E2F-41EC-4CFD-AC2B-5E4DFCCA2417}" dt="2022-08-27T04:55:27.636" v="6006" actId="20577"/>
        <pc:sldMkLst>
          <pc:docMk/>
          <pc:sldMk cId="2726163406" sldId="266"/>
        </pc:sldMkLst>
      </pc:sldChg>
      <pc:sldChg chg="modNotesTx">
        <pc:chgData name="Callum Rowston" userId="8431e649045a5c2c" providerId="LiveId" clId="{26727E2F-41EC-4CFD-AC2B-5E4DFCCA2417}" dt="2022-08-27T01:35:44.068" v="2810" actId="20577"/>
        <pc:sldMkLst>
          <pc:docMk/>
          <pc:sldMk cId="2891793792" sldId="267"/>
        </pc:sldMkLst>
      </pc:sldChg>
      <pc:sldChg chg="modNotesTx">
        <pc:chgData name="Callum Rowston" userId="8431e649045a5c2c" providerId="LiveId" clId="{26727E2F-41EC-4CFD-AC2B-5E4DFCCA2417}" dt="2022-08-27T04:55:04.275" v="6005" actId="20577"/>
        <pc:sldMkLst>
          <pc:docMk/>
          <pc:sldMk cId="60525581" sldId="268"/>
        </pc:sldMkLst>
      </pc:sldChg>
      <pc:sldChg chg="modNotesTx">
        <pc:chgData name="Callum Rowston" userId="8431e649045a5c2c" providerId="LiveId" clId="{26727E2F-41EC-4CFD-AC2B-5E4DFCCA2417}" dt="2022-08-27T04:54:09.873" v="5988" actId="20577"/>
        <pc:sldMkLst>
          <pc:docMk/>
          <pc:sldMk cId="286285567" sldId="269"/>
        </pc:sldMkLst>
      </pc:sldChg>
      <pc:sldChg chg="addSp delSp modSp new mod ord modNotesTx">
        <pc:chgData name="Callum Rowston" userId="8431e649045a5c2c" providerId="LiveId" clId="{26727E2F-41EC-4CFD-AC2B-5E4DFCCA2417}" dt="2022-08-27T04:05:21.009" v="5238" actId="1076"/>
        <pc:sldMkLst>
          <pc:docMk/>
          <pc:sldMk cId="1450311628" sldId="270"/>
        </pc:sldMkLst>
        <pc:spChg chg="add mod">
          <ac:chgData name="Callum Rowston" userId="8431e649045a5c2c" providerId="LiveId" clId="{26727E2F-41EC-4CFD-AC2B-5E4DFCCA2417}" dt="2022-08-27T01:11:42.202" v="513" actId="20577"/>
          <ac:spMkLst>
            <pc:docMk/>
            <pc:sldMk cId="1450311628" sldId="270"/>
            <ac:spMk id="2" creationId="{8B3A8EC7-328A-F20F-CF74-BDFC198EBECC}"/>
          </ac:spMkLst>
        </pc:spChg>
        <pc:spChg chg="del">
          <ac:chgData name="Callum Rowston" userId="8431e649045a5c2c" providerId="LiveId" clId="{26727E2F-41EC-4CFD-AC2B-5E4DFCCA2417}" dt="2022-08-26T09:27:48.014" v="2" actId="478"/>
          <ac:spMkLst>
            <pc:docMk/>
            <pc:sldMk cId="1450311628" sldId="270"/>
            <ac:spMk id="2" creationId="{B33FE533-5856-E92B-A54E-38E91D04E309}"/>
          </ac:spMkLst>
        </pc:spChg>
        <pc:spChg chg="add mod">
          <ac:chgData name="Callum Rowston" userId="8431e649045a5c2c" providerId="LiveId" clId="{26727E2F-41EC-4CFD-AC2B-5E4DFCCA2417}" dt="2022-08-27T01:38:22.416" v="2858" actId="20577"/>
          <ac:spMkLst>
            <pc:docMk/>
            <pc:sldMk cId="1450311628" sldId="270"/>
            <ac:spMk id="3" creationId="{051ED1E4-1AC5-4716-E7BD-75BC70ACA627}"/>
          </ac:spMkLst>
        </pc:spChg>
        <pc:spChg chg="del">
          <ac:chgData name="Callum Rowston" userId="8431e649045a5c2c" providerId="LiveId" clId="{26727E2F-41EC-4CFD-AC2B-5E4DFCCA2417}" dt="2022-08-26T09:27:46.729" v="1" actId="478"/>
          <ac:spMkLst>
            <pc:docMk/>
            <pc:sldMk cId="1450311628" sldId="270"/>
            <ac:spMk id="3" creationId="{3E9C1015-F4B7-AD5E-28BD-B334185B451C}"/>
          </ac:spMkLst>
        </pc:spChg>
        <pc:spChg chg="add mod">
          <ac:chgData name="Callum Rowston" userId="8431e649045a5c2c" providerId="LiveId" clId="{26727E2F-41EC-4CFD-AC2B-5E4DFCCA2417}" dt="2022-08-27T04:04:38.550" v="5221" actId="1076"/>
          <ac:spMkLst>
            <pc:docMk/>
            <pc:sldMk cId="1450311628" sldId="270"/>
            <ac:spMk id="4" creationId="{76D286DA-D643-5DD4-3CCD-2E34F5391E7B}"/>
          </ac:spMkLst>
        </pc:spChg>
        <pc:spChg chg="add mod">
          <ac:chgData name="Callum Rowston" userId="8431e649045a5c2c" providerId="LiveId" clId="{26727E2F-41EC-4CFD-AC2B-5E4DFCCA2417}" dt="2022-08-27T04:05:21.009" v="5238" actId="1076"/>
          <ac:spMkLst>
            <pc:docMk/>
            <pc:sldMk cId="1450311628" sldId="270"/>
            <ac:spMk id="6" creationId="{AEEE5945-26C8-3BE1-755E-A555BD123E7B}"/>
          </ac:spMkLst>
        </pc:spChg>
        <pc:picChg chg="add mod">
          <ac:chgData name="Callum Rowston" userId="8431e649045a5c2c" providerId="LiveId" clId="{26727E2F-41EC-4CFD-AC2B-5E4DFCCA2417}" dt="2022-08-27T04:04:01.928" v="5198" actId="1076"/>
          <ac:picMkLst>
            <pc:docMk/>
            <pc:sldMk cId="1450311628" sldId="270"/>
            <ac:picMk id="5" creationId="{9DE35DE9-6BFB-639D-88F1-DA20297CDBF9}"/>
          </ac:picMkLst>
        </pc:picChg>
        <pc:picChg chg="add mod">
          <ac:chgData name="Callum Rowston" userId="8431e649045a5c2c" providerId="LiveId" clId="{26727E2F-41EC-4CFD-AC2B-5E4DFCCA2417}" dt="2022-08-27T04:04:10.142" v="5200" actId="1076"/>
          <ac:picMkLst>
            <pc:docMk/>
            <pc:sldMk cId="1450311628" sldId="270"/>
            <ac:picMk id="7" creationId="{4B5B989B-9399-09DB-6A0E-0F9F6E5C9DBF}"/>
          </ac:picMkLst>
        </pc:picChg>
        <pc:picChg chg="add del mod">
          <ac:chgData name="Callum Rowston" userId="8431e649045a5c2c" providerId="LiveId" clId="{26727E2F-41EC-4CFD-AC2B-5E4DFCCA2417}" dt="2022-08-27T01:04:36.831" v="453" actId="478"/>
          <ac:picMkLst>
            <pc:docMk/>
            <pc:sldMk cId="1450311628" sldId="270"/>
            <ac:picMk id="9" creationId="{B2FE6BC0-1B08-DF8B-E3DB-B2EAB72B8BEA}"/>
          </ac:picMkLst>
        </pc:picChg>
      </pc:sldChg>
      <pc:sldChg chg="addSp delSp modSp add mod modNotesTx">
        <pc:chgData name="Callum Rowston" userId="8431e649045a5c2c" providerId="LiveId" clId="{26727E2F-41EC-4CFD-AC2B-5E4DFCCA2417}" dt="2022-08-27T01:42:18.138" v="3112" actId="962"/>
        <pc:sldMkLst>
          <pc:docMk/>
          <pc:sldMk cId="2248101213" sldId="271"/>
        </pc:sldMkLst>
        <pc:spChg chg="mod">
          <ac:chgData name="Callum Rowston" userId="8431e649045a5c2c" providerId="LiveId" clId="{26727E2F-41EC-4CFD-AC2B-5E4DFCCA2417}" dt="2022-08-27T01:40:09.135" v="2977" actId="20577"/>
          <ac:spMkLst>
            <pc:docMk/>
            <pc:sldMk cId="2248101213" sldId="271"/>
            <ac:spMk id="2" creationId="{2523D15E-847E-1D6A-7F71-B3FE7A5CC7E2}"/>
          </ac:spMkLst>
        </pc:spChg>
        <pc:picChg chg="del">
          <ac:chgData name="Callum Rowston" userId="8431e649045a5c2c" providerId="LiveId" clId="{26727E2F-41EC-4CFD-AC2B-5E4DFCCA2417}" dt="2022-08-27T01:40:11.746" v="2978" actId="478"/>
          <ac:picMkLst>
            <pc:docMk/>
            <pc:sldMk cId="2248101213" sldId="271"/>
            <ac:picMk id="4" creationId="{6E57311C-4544-427E-679A-5934C439DB37}"/>
          </ac:picMkLst>
        </pc:picChg>
        <pc:picChg chg="add mod">
          <ac:chgData name="Callum Rowston" userId="8431e649045a5c2c" providerId="LiveId" clId="{26727E2F-41EC-4CFD-AC2B-5E4DFCCA2417}" dt="2022-08-27T01:42:18.138" v="3112" actId="962"/>
          <ac:picMkLst>
            <pc:docMk/>
            <pc:sldMk cId="2248101213" sldId="271"/>
            <ac:picMk id="5" creationId="{0A8B58A7-22B4-474B-65CD-B366851145F5}"/>
          </ac:picMkLst>
        </pc:picChg>
      </pc:sldChg>
      <pc:sldChg chg="modSp add del mod">
        <pc:chgData name="Callum Rowston" userId="8431e649045a5c2c" providerId="LiveId" clId="{26727E2F-41EC-4CFD-AC2B-5E4DFCCA2417}" dt="2022-08-27T01:38:39.204" v="2859" actId="2696"/>
        <pc:sldMkLst>
          <pc:docMk/>
          <pc:sldMk cId="3072009026" sldId="271"/>
        </pc:sldMkLst>
        <pc:picChg chg="mod">
          <ac:chgData name="Callum Rowston" userId="8431e649045a5c2c" providerId="LiveId" clId="{26727E2F-41EC-4CFD-AC2B-5E4DFCCA2417}" dt="2022-08-27T01:11:06.982" v="510" actId="14100"/>
          <ac:picMkLst>
            <pc:docMk/>
            <pc:sldMk cId="3072009026" sldId="271"/>
            <ac:picMk id="5" creationId="{9DE35DE9-6BFB-639D-88F1-DA20297CDBF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1CC6D-A40E-4523-B85C-AF9B83E976B3}" type="datetimeFigureOut">
              <a:rPr lang="en-AU" smtClean="0"/>
              <a:t>27/08/2022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C3CC35-DF2E-47B6-8810-BD77190D0633}" type="slidenum">
              <a:rPr lang="en-AU" smtClean="0"/>
              <a:t>‹#›</a:t>
            </a:fld>
            <a:endParaRPr lang="en-AU"/>
          </a:p>
        </p:txBody>
      </p:sp>
    </p:spTree>
    <p:extLst>
      <p:ext uri="{BB962C8B-B14F-4D97-AF65-F5344CB8AC3E}">
        <p14:creationId xmlns:p14="http://schemas.microsoft.com/office/powerpoint/2010/main" val="1491626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Hello </a:t>
            </a:r>
            <a:r>
              <a:rPr lang="en-AU" dirty="0" err="1"/>
              <a:t>Im</a:t>
            </a:r>
            <a:r>
              <a:rPr lang="en-AU" dirty="0"/>
              <a:t> Callum Rowston and this is my presentation of my website for the term1 portfolio assessment</a:t>
            </a:r>
          </a:p>
        </p:txBody>
      </p:sp>
      <p:sp>
        <p:nvSpPr>
          <p:cNvPr id="4" name="Slide Number Placeholder 3"/>
          <p:cNvSpPr>
            <a:spLocks noGrp="1"/>
          </p:cNvSpPr>
          <p:nvPr>
            <p:ph type="sldNum" sz="quarter" idx="5"/>
          </p:nvPr>
        </p:nvSpPr>
        <p:spPr/>
        <p:txBody>
          <a:bodyPr/>
          <a:lstStyle/>
          <a:p>
            <a:fld id="{93C3CC35-DF2E-47B6-8810-BD77190D0633}" type="slidenum">
              <a:rPr lang="en-AU" smtClean="0"/>
              <a:t>1</a:t>
            </a:fld>
            <a:endParaRPr lang="en-AU"/>
          </a:p>
        </p:txBody>
      </p:sp>
    </p:spTree>
    <p:extLst>
      <p:ext uri="{BB962C8B-B14F-4D97-AF65-F5344CB8AC3E}">
        <p14:creationId xmlns:p14="http://schemas.microsoft.com/office/powerpoint/2010/main" val="27619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Having each project on its own card makes it stand out as its own piece of content. Also makes it logical in how the content adjusts to different screen sizes. </a:t>
            </a:r>
          </a:p>
        </p:txBody>
      </p:sp>
      <p:sp>
        <p:nvSpPr>
          <p:cNvPr id="4" name="Slide Number Placeholder 3"/>
          <p:cNvSpPr>
            <a:spLocks noGrp="1"/>
          </p:cNvSpPr>
          <p:nvPr>
            <p:ph type="sldNum" sz="quarter" idx="5"/>
          </p:nvPr>
        </p:nvSpPr>
        <p:spPr/>
        <p:txBody>
          <a:bodyPr/>
          <a:lstStyle/>
          <a:p>
            <a:fld id="{93C3CC35-DF2E-47B6-8810-BD77190D0633}" type="slidenum">
              <a:rPr lang="en-AU" smtClean="0"/>
              <a:t>10</a:t>
            </a:fld>
            <a:endParaRPr lang="en-AU"/>
          </a:p>
        </p:txBody>
      </p:sp>
    </p:spTree>
    <p:extLst>
      <p:ext uri="{BB962C8B-B14F-4D97-AF65-F5344CB8AC3E}">
        <p14:creationId xmlns:p14="http://schemas.microsoft.com/office/powerpoint/2010/main" val="3530709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Projects – Projects cards will provide information via image and text about software projects I have completed. Since I haven’t actually made any yet they are just placeholders but I’ll be able to easily insert a relevant image and a short description and then if the user wants more information they will be able to click the button at the bottom to go to my corresponding </a:t>
            </a:r>
            <a:r>
              <a:rPr lang="en-AU" dirty="0" err="1"/>
              <a:t>github</a:t>
            </a:r>
            <a:r>
              <a:rPr lang="en-AU" dirty="0"/>
              <a:t> repository. </a:t>
            </a:r>
          </a:p>
        </p:txBody>
      </p:sp>
      <p:sp>
        <p:nvSpPr>
          <p:cNvPr id="4" name="Slide Number Placeholder 3"/>
          <p:cNvSpPr>
            <a:spLocks noGrp="1"/>
          </p:cNvSpPr>
          <p:nvPr>
            <p:ph type="sldNum" sz="quarter" idx="5"/>
          </p:nvPr>
        </p:nvSpPr>
        <p:spPr/>
        <p:txBody>
          <a:bodyPr/>
          <a:lstStyle/>
          <a:p>
            <a:fld id="{93C3CC35-DF2E-47B6-8810-BD77190D0633}" type="slidenum">
              <a:rPr lang="en-AU" smtClean="0"/>
              <a:t>11</a:t>
            </a:fld>
            <a:endParaRPr lang="en-AU"/>
          </a:p>
        </p:txBody>
      </p:sp>
    </p:spTree>
    <p:extLst>
      <p:ext uri="{BB962C8B-B14F-4D97-AF65-F5344CB8AC3E}">
        <p14:creationId xmlns:p14="http://schemas.microsoft.com/office/powerpoint/2010/main" val="1007712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Similarly to the project cards, having each blog on its own blog card makes it stand out and makes navigation simple.. Also makes it logical in how the content adjusts to different screen sizes.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Blog – Blog Cards to provide the user a glimpse at the blog post. Includes title of the blog post and an image, as well as the date published and number of comments on the blog post and the category of the blog post. </a:t>
            </a:r>
          </a:p>
          <a:p>
            <a:endParaRPr lang="en-AU" dirty="0"/>
          </a:p>
        </p:txBody>
      </p:sp>
      <p:sp>
        <p:nvSpPr>
          <p:cNvPr id="4" name="Slide Number Placeholder 3"/>
          <p:cNvSpPr>
            <a:spLocks noGrp="1"/>
          </p:cNvSpPr>
          <p:nvPr>
            <p:ph type="sldNum" sz="quarter" idx="5"/>
          </p:nvPr>
        </p:nvSpPr>
        <p:spPr/>
        <p:txBody>
          <a:bodyPr/>
          <a:lstStyle/>
          <a:p>
            <a:fld id="{93C3CC35-DF2E-47B6-8810-BD77190D0633}" type="slidenum">
              <a:rPr lang="en-AU" smtClean="0"/>
              <a:t>12</a:t>
            </a:fld>
            <a:endParaRPr lang="en-AU"/>
          </a:p>
        </p:txBody>
      </p:sp>
    </p:spTree>
    <p:extLst>
      <p:ext uri="{BB962C8B-B14F-4D97-AF65-F5344CB8AC3E}">
        <p14:creationId xmlns:p14="http://schemas.microsoft.com/office/powerpoint/2010/main" val="4173582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C3CC35-DF2E-47B6-8810-BD77190D0633}" type="slidenum">
              <a:rPr lang="en-AU" smtClean="0"/>
              <a:t>13</a:t>
            </a:fld>
            <a:endParaRPr lang="en-AU"/>
          </a:p>
        </p:txBody>
      </p:sp>
    </p:spTree>
    <p:extLst>
      <p:ext uri="{BB962C8B-B14F-4D97-AF65-F5344CB8AC3E}">
        <p14:creationId xmlns:p14="http://schemas.microsoft.com/office/powerpoint/2010/main" val="3617717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Simple yet obvious and engaging animation that uses size and colour change to show the user what they are selecting </a:t>
            </a:r>
          </a:p>
        </p:txBody>
      </p:sp>
      <p:sp>
        <p:nvSpPr>
          <p:cNvPr id="4" name="Slide Number Placeholder 3"/>
          <p:cNvSpPr>
            <a:spLocks noGrp="1"/>
          </p:cNvSpPr>
          <p:nvPr>
            <p:ph type="sldNum" sz="quarter" idx="5"/>
          </p:nvPr>
        </p:nvSpPr>
        <p:spPr/>
        <p:txBody>
          <a:bodyPr/>
          <a:lstStyle/>
          <a:p>
            <a:fld id="{93C3CC35-DF2E-47B6-8810-BD77190D0633}" type="slidenum">
              <a:rPr lang="en-AU" smtClean="0"/>
              <a:t>14</a:t>
            </a:fld>
            <a:endParaRPr lang="en-AU"/>
          </a:p>
        </p:txBody>
      </p:sp>
    </p:spTree>
    <p:extLst>
      <p:ext uri="{BB962C8B-B14F-4D97-AF65-F5344CB8AC3E}">
        <p14:creationId xmlns:p14="http://schemas.microsoft.com/office/powerpoint/2010/main" val="3676019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Simple layout. Image, title, author and the full text of the blog post.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Large margins on desktop so lines of text don’t become really long and make it difficult to start reading the next line</a:t>
            </a:r>
          </a:p>
          <a:p>
            <a:endParaRPr lang="en-AU" dirty="0"/>
          </a:p>
        </p:txBody>
      </p:sp>
      <p:sp>
        <p:nvSpPr>
          <p:cNvPr id="4" name="Slide Number Placeholder 3"/>
          <p:cNvSpPr>
            <a:spLocks noGrp="1"/>
          </p:cNvSpPr>
          <p:nvPr>
            <p:ph type="sldNum" sz="quarter" idx="5"/>
          </p:nvPr>
        </p:nvSpPr>
        <p:spPr/>
        <p:txBody>
          <a:bodyPr/>
          <a:lstStyle/>
          <a:p>
            <a:fld id="{93C3CC35-DF2E-47B6-8810-BD77190D0633}" type="slidenum">
              <a:rPr lang="en-AU" smtClean="0"/>
              <a:t>15</a:t>
            </a:fld>
            <a:endParaRPr lang="en-AU"/>
          </a:p>
        </p:txBody>
      </p:sp>
    </p:spTree>
    <p:extLst>
      <p:ext uri="{BB962C8B-B14F-4D97-AF65-F5344CB8AC3E}">
        <p14:creationId xmlns:p14="http://schemas.microsoft.com/office/powerpoint/2010/main" val="134253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Author and date. </a:t>
            </a:r>
          </a:p>
        </p:txBody>
      </p:sp>
      <p:sp>
        <p:nvSpPr>
          <p:cNvPr id="4" name="Slide Number Placeholder 3"/>
          <p:cNvSpPr>
            <a:spLocks noGrp="1"/>
          </p:cNvSpPr>
          <p:nvPr>
            <p:ph type="sldNum" sz="quarter" idx="5"/>
          </p:nvPr>
        </p:nvSpPr>
        <p:spPr/>
        <p:txBody>
          <a:bodyPr/>
          <a:lstStyle/>
          <a:p>
            <a:fld id="{93C3CC35-DF2E-47B6-8810-BD77190D0633}" type="slidenum">
              <a:rPr lang="en-AU" smtClean="0"/>
              <a:t>16</a:t>
            </a:fld>
            <a:endParaRPr lang="en-AU"/>
          </a:p>
        </p:txBody>
      </p:sp>
    </p:spTree>
    <p:extLst>
      <p:ext uri="{BB962C8B-B14F-4D97-AF65-F5344CB8AC3E}">
        <p14:creationId xmlns:p14="http://schemas.microsoft.com/office/powerpoint/2010/main" val="1729742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Simple and logical layout make sit easy to navigate. Home page links out to 1 of 4 pages; about, contact, projects and blog. The blog page then links to 5 different full blog posts. </a:t>
            </a:r>
          </a:p>
        </p:txBody>
      </p:sp>
      <p:sp>
        <p:nvSpPr>
          <p:cNvPr id="4" name="Slide Number Placeholder 3"/>
          <p:cNvSpPr>
            <a:spLocks noGrp="1"/>
          </p:cNvSpPr>
          <p:nvPr>
            <p:ph type="sldNum" sz="quarter" idx="5"/>
          </p:nvPr>
        </p:nvSpPr>
        <p:spPr/>
        <p:txBody>
          <a:bodyPr/>
          <a:lstStyle/>
          <a:p>
            <a:fld id="{93C3CC35-DF2E-47B6-8810-BD77190D0633}" type="slidenum">
              <a:rPr lang="en-AU" smtClean="0"/>
              <a:t>2</a:t>
            </a:fld>
            <a:endParaRPr lang="en-AU"/>
          </a:p>
        </p:txBody>
      </p:sp>
    </p:spTree>
    <p:extLst>
      <p:ext uri="{BB962C8B-B14F-4D97-AF65-F5344CB8AC3E}">
        <p14:creationId xmlns:p14="http://schemas.microsoft.com/office/powerpoint/2010/main" val="303084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Nav Bar – Used to move around the site. Contrasting colours make it engaging. Text size increases on hover. Current page is underlined. </a:t>
            </a:r>
          </a:p>
          <a:p>
            <a:r>
              <a:rPr lang="en-AU" dirty="0"/>
              <a:t>Social Media links – To link to things like linked in and </a:t>
            </a:r>
            <a:r>
              <a:rPr lang="en-AU" dirty="0" err="1"/>
              <a:t>github</a:t>
            </a:r>
            <a:r>
              <a:rPr lang="en-AU" dirty="0"/>
              <a:t> so the user can connect with me through those services and see more about who I am. Icons change colour and jiggle on hover to make it engaging and obvious which account they are selecting. </a:t>
            </a:r>
          </a:p>
          <a:p>
            <a:r>
              <a:rPr lang="en-AU" dirty="0"/>
              <a:t>Footer – Just a copyright notice. </a:t>
            </a:r>
          </a:p>
        </p:txBody>
      </p:sp>
      <p:sp>
        <p:nvSpPr>
          <p:cNvPr id="4" name="Slide Number Placeholder 3"/>
          <p:cNvSpPr>
            <a:spLocks noGrp="1"/>
          </p:cNvSpPr>
          <p:nvPr>
            <p:ph type="sldNum" sz="quarter" idx="5"/>
          </p:nvPr>
        </p:nvSpPr>
        <p:spPr/>
        <p:txBody>
          <a:bodyPr/>
          <a:lstStyle/>
          <a:p>
            <a:fld id="{93C3CC35-DF2E-47B6-8810-BD77190D0633}" type="slidenum">
              <a:rPr lang="en-AU" smtClean="0"/>
              <a:t>3</a:t>
            </a:fld>
            <a:endParaRPr lang="en-AU"/>
          </a:p>
        </p:txBody>
      </p:sp>
    </p:spTree>
    <p:extLst>
      <p:ext uri="{BB962C8B-B14F-4D97-AF65-F5344CB8AC3E}">
        <p14:creationId xmlns:p14="http://schemas.microsoft.com/office/powerpoint/2010/main" val="249052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wanted the fundamental aesthetic of the site to be modern but simple to make it easy to use. In general the major elements of each page are in their own box and the way the boxes stack will change depending on screen size.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You can see the nav bar adjusts to screen size to it is easier to tap on each page link if you’re using tablet or phone.  </a:t>
            </a:r>
            <a:r>
              <a:rPr lang="en-AU"/>
              <a:t>You’ll see this on every page.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Introduction – Simple message introducing myself and a profile photo. Quick links to social media if someone is just trying to connect quickly that way and doesn’t necessarily want to dig through the rest of my site to find that information which adds an element of ease of use.</a:t>
            </a:r>
          </a:p>
          <a:p>
            <a:endParaRPr lang="en-AU" dirty="0"/>
          </a:p>
          <a:p>
            <a:r>
              <a:rPr lang="en-AU" dirty="0"/>
              <a:t>Intro message shifts to the top on smaller screens </a:t>
            </a:r>
          </a:p>
          <a:p>
            <a:endParaRPr lang="en-AU" dirty="0"/>
          </a:p>
        </p:txBody>
      </p:sp>
      <p:sp>
        <p:nvSpPr>
          <p:cNvPr id="4" name="Slide Number Placeholder 3"/>
          <p:cNvSpPr>
            <a:spLocks noGrp="1"/>
          </p:cNvSpPr>
          <p:nvPr>
            <p:ph type="sldNum" sz="quarter" idx="5"/>
          </p:nvPr>
        </p:nvSpPr>
        <p:spPr/>
        <p:txBody>
          <a:bodyPr/>
          <a:lstStyle/>
          <a:p>
            <a:fld id="{93C3CC35-DF2E-47B6-8810-BD77190D0633}" type="slidenum">
              <a:rPr lang="en-AU" smtClean="0"/>
              <a:t>4</a:t>
            </a:fld>
            <a:endParaRPr lang="en-AU"/>
          </a:p>
        </p:txBody>
      </p:sp>
    </p:spTree>
    <p:extLst>
      <p:ext uri="{BB962C8B-B14F-4D97-AF65-F5344CB8AC3E}">
        <p14:creationId xmlns:p14="http://schemas.microsoft.com/office/powerpoint/2010/main" val="148679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Colour is a big part of the design language of the site. I’ve used this bright salmon-pink and white colours to contrast against the dark background. This contrast makes the site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AU" dirty="0"/>
              <a:t>Easy to read, which also helps with accessibility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AU" dirty="0"/>
              <a:t>Important elements stand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3)  Helps convey information such as if your cursor is on an interactable link or what page of the site you’re on</a:t>
            </a:r>
          </a:p>
          <a:p>
            <a:endParaRPr lang="en-AU" dirty="0"/>
          </a:p>
        </p:txBody>
      </p:sp>
      <p:sp>
        <p:nvSpPr>
          <p:cNvPr id="4" name="Slide Number Placeholder 3"/>
          <p:cNvSpPr>
            <a:spLocks noGrp="1"/>
          </p:cNvSpPr>
          <p:nvPr>
            <p:ph type="sldNum" sz="quarter" idx="5"/>
          </p:nvPr>
        </p:nvSpPr>
        <p:spPr/>
        <p:txBody>
          <a:bodyPr/>
          <a:lstStyle/>
          <a:p>
            <a:fld id="{93C3CC35-DF2E-47B6-8810-BD77190D0633}" type="slidenum">
              <a:rPr lang="en-AU" smtClean="0"/>
              <a:t>5</a:t>
            </a:fld>
            <a:endParaRPr lang="en-AU"/>
          </a:p>
        </p:txBody>
      </p:sp>
    </p:spTree>
    <p:extLst>
      <p:ext uri="{BB962C8B-B14F-4D97-AF65-F5344CB8AC3E}">
        <p14:creationId xmlns:p14="http://schemas.microsoft.com/office/powerpoint/2010/main" val="3435767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idea as the index page, but instead of a introduction message I have more details about my background, work and study history and some of my personal interests</a:t>
            </a:r>
          </a:p>
        </p:txBody>
      </p:sp>
      <p:sp>
        <p:nvSpPr>
          <p:cNvPr id="4" name="Slide Number Placeholder 3"/>
          <p:cNvSpPr>
            <a:spLocks noGrp="1"/>
          </p:cNvSpPr>
          <p:nvPr>
            <p:ph type="sldNum" sz="quarter" idx="5"/>
          </p:nvPr>
        </p:nvSpPr>
        <p:spPr/>
        <p:txBody>
          <a:bodyPr/>
          <a:lstStyle/>
          <a:p>
            <a:fld id="{93C3CC35-DF2E-47B6-8810-BD77190D0633}" type="slidenum">
              <a:rPr lang="en-AU" smtClean="0"/>
              <a:t>6</a:t>
            </a:fld>
            <a:endParaRPr lang="en-AU"/>
          </a:p>
        </p:txBody>
      </p:sp>
    </p:spTree>
    <p:extLst>
      <p:ext uri="{BB962C8B-B14F-4D97-AF65-F5344CB8AC3E}">
        <p14:creationId xmlns:p14="http://schemas.microsoft.com/office/powerpoint/2010/main" val="57966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About – Gives the user. Also links to my resume for professional purposes. </a:t>
            </a:r>
          </a:p>
          <a:p>
            <a:endParaRPr lang="en-AU" dirty="0"/>
          </a:p>
          <a:p>
            <a:r>
              <a:rPr lang="en-AU" dirty="0"/>
              <a:t>Resume button – lights up in accent colour to show its clickable</a:t>
            </a:r>
          </a:p>
          <a:p>
            <a:endParaRPr lang="en-AU" dirty="0"/>
          </a:p>
        </p:txBody>
      </p:sp>
      <p:sp>
        <p:nvSpPr>
          <p:cNvPr id="4" name="Slide Number Placeholder 3"/>
          <p:cNvSpPr>
            <a:spLocks noGrp="1"/>
          </p:cNvSpPr>
          <p:nvPr>
            <p:ph type="sldNum" sz="quarter" idx="5"/>
          </p:nvPr>
        </p:nvSpPr>
        <p:spPr/>
        <p:txBody>
          <a:bodyPr/>
          <a:lstStyle/>
          <a:p>
            <a:fld id="{93C3CC35-DF2E-47B6-8810-BD77190D0633}" type="slidenum">
              <a:rPr lang="en-AU" smtClean="0"/>
              <a:t>7</a:t>
            </a:fld>
            <a:endParaRPr lang="en-AU"/>
          </a:p>
        </p:txBody>
      </p:sp>
    </p:spTree>
    <p:extLst>
      <p:ext uri="{BB962C8B-B14F-4D97-AF65-F5344CB8AC3E}">
        <p14:creationId xmlns:p14="http://schemas.microsoft.com/office/powerpoint/2010/main" val="337348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Plenty of spacing to fill out the page but also make each individual point of contact stand out on its own</a:t>
            </a:r>
          </a:p>
          <a:p>
            <a:endParaRPr lang="en-AU" dirty="0"/>
          </a:p>
          <a:p>
            <a:r>
              <a:rPr lang="en-AU" dirty="0"/>
              <a:t>Provides links to my social media accounts again so the user has access to all avenues of contact on one page. </a:t>
            </a:r>
          </a:p>
        </p:txBody>
      </p:sp>
      <p:sp>
        <p:nvSpPr>
          <p:cNvPr id="4" name="Slide Number Placeholder 3"/>
          <p:cNvSpPr>
            <a:spLocks noGrp="1"/>
          </p:cNvSpPr>
          <p:nvPr>
            <p:ph type="sldNum" sz="quarter" idx="5"/>
          </p:nvPr>
        </p:nvSpPr>
        <p:spPr/>
        <p:txBody>
          <a:bodyPr/>
          <a:lstStyle/>
          <a:p>
            <a:fld id="{93C3CC35-DF2E-47B6-8810-BD77190D0633}" type="slidenum">
              <a:rPr lang="en-AU" smtClean="0"/>
              <a:t>8</a:t>
            </a:fld>
            <a:endParaRPr lang="en-AU"/>
          </a:p>
        </p:txBody>
      </p:sp>
    </p:spTree>
    <p:extLst>
      <p:ext uri="{BB962C8B-B14F-4D97-AF65-F5344CB8AC3E}">
        <p14:creationId xmlns:p14="http://schemas.microsoft.com/office/powerpoint/2010/main" val="2133536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Contact – Lays out all my contact details neatly. </a:t>
            </a:r>
          </a:p>
          <a:p>
            <a:endParaRPr lang="en-AU" dirty="0"/>
          </a:p>
          <a:p>
            <a:r>
              <a:rPr lang="en-AU" dirty="0"/>
              <a:t>Email button that the user can click to quickly open their email application with my email inserted as the recipient. </a:t>
            </a:r>
          </a:p>
        </p:txBody>
      </p:sp>
      <p:sp>
        <p:nvSpPr>
          <p:cNvPr id="4" name="Slide Number Placeholder 3"/>
          <p:cNvSpPr>
            <a:spLocks noGrp="1"/>
          </p:cNvSpPr>
          <p:nvPr>
            <p:ph type="sldNum" sz="quarter" idx="5"/>
          </p:nvPr>
        </p:nvSpPr>
        <p:spPr/>
        <p:txBody>
          <a:bodyPr/>
          <a:lstStyle/>
          <a:p>
            <a:fld id="{93C3CC35-DF2E-47B6-8810-BD77190D0633}" type="slidenum">
              <a:rPr lang="en-AU" smtClean="0"/>
              <a:t>9</a:t>
            </a:fld>
            <a:endParaRPr lang="en-AU"/>
          </a:p>
        </p:txBody>
      </p:sp>
    </p:spTree>
    <p:extLst>
      <p:ext uri="{BB962C8B-B14F-4D97-AF65-F5344CB8AC3E}">
        <p14:creationId xmlns:p14="http://schemas.microsoft.com/office/powerpoint/2010/main" val="3545997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EED9-792F-8B76-E450-703B6983B8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AA569F6-8FFE-666E-5513-125DD719B6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6421856-5B80-AC25-A375-CC1411ADB301}"/>
              </a:ext>
            </a:extLst>
          </p:cNvPr>
          <p:cNvSpPr>
            <a:spLocks noGrp="1"/>
          </p:cNvSpPr>
          <p:nvPr>
            <p:ph type="dt" sz="half" idx="10"/>
          </p:nvPr>
        </p:nvSpPr>
        <p:spPr/>
        <p:txBody>
          <a:bodyPr/>
          <a:lstStyle/>
          <a:p>
            <a:fld id="{630944AF-12C1-4170-B54B-A53C1045189E}" type="datetimeFigureOut">
              <a:rPr lang="en-AU" smtClean="0"/>
              <a:t>27/08/2022</a:t>
            </a:fld>
            <a:endParaRPr lang="en-AU"/>
          </a:p>
        </p:txBody>
      </p:sp>
      <p:sp>
        <p:nvSpPr>
          <p:cNvPr id="5" name="Footer Placeholder 4">
            <a:extLst>
              <a:ext uri="{FF2B5EF4-FFF2-40B4-BE49-F238E27FC236}">
                <a16:creationId xmlns:a16="http://schemas.microsoft.com/office/drawing/2014/main" id="{7938AD6A-F5DE-7C31-2BBD-64EF1A76DA9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3274ED-2DCB-3900-6F58-63104485C7D7}"/>
              </a:ext>
            </a:extLst>
          </p:cNvPr>
          <p:cNvSpPr>
            <a:spLocks noGrp="1"/>
          </p:cNvSpPr>
          <p:nvPr>
            <p:ph type="sldNum" sz="quarter" idx="12"/>
          </p:nvPr>
        </p:nvSpPr>
        <p:spPr/>
        <p:txBody>
          <a:bodyPr/>
          <a:lstStyle/>
          <a:p>
            <a:fld id="{064A9847-4F40-4B63-9FB4-63E583589370}" type="slidenum">
              <a:rPr lang="en-AU" smtClean="0"/>
              <a:t>‹#›</a:t>
            </a:fld>
            <a:endParaRPr lang="en-AU"/>
          </a:p>
        </p:txBody>
      </p:sp>
    </p:spTree>
    <p:extLst>
      <p:ext uri="{BB962C8B-B14F-4D97-AF65-F5344CB8AC3E}">
        <p14:creationId xmlns:p14="http://schemas.microsoft.com/office/powerpoint/2010/main" val="2881233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0B31C-7B78-41B3-DF5C-332D6FADDCF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9CBC17E-23C5-DE06-1A24-E18CCD82CB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BA6BECB-A5AB-9E91-06C1-FC643E2392BF}"/>
              </a:ext>
            </a:extLst>
          </p:cNvPr>
          <p:cNvSpPr>
            <a:spLocks noGrp="1"/>
          </p:cNvSpPr>
          <p:nvPr>
            <p:ph type="dt" sz="half" idx="10"/>
          </p:nvPr>
        </p:nvSpPr>
        <p:spPr/>
        <p:txBody>
          <a:bodyPr/>
          <a:lstStyle/>
          <a:p>
            <a:fld id="{630944AF-12C1-4170-B54B-A53C1045189E}" type="datetimeFigureOut">
              <a:rPr lang="en-AU" smtClean="0"/>
              <a:t>27/08/2022</a:t>
            </a:fld>
            <a:endParaRPr lang="en-AU"/>
          </a:p>
        </p:txBody>
      </p:sp>
      <p:sp>
        <p:nvSpPr>
          <p:cNvPr id="5" name="Footer Placeholder 4">
            <a:extLst>
              <a:ext uri="{FF2B5EF4-FFF2-40B4-BE49-F238E27FC236}">
                <a16:creationId xmlns:a16="http://schemas.microsoft.com/office/drawing/2014/main" id="{702322A3-4022-1CAA-002E-64C83A1AE7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3223F98-91F3-C1F3-D88A-543FF9F2C59B}"/>
              </a:ext>
            </a:extLst>
          </p:cNvPr>
          <p:cNvSpPr>
            <a:spLocks noGrp="1"/>
          </p:cNvSpPr>
          <p:nvPr>
            <p:ph type="sldNum" sz="quarter" idx="12"/>
          </p:nvPr>
        </p:nvSpPr>
        <p:spPr/>
        <p:txBody>
          <a:bodyPr/>
          <a:lstStyle/>
          <a:p>
            <a:fld id="{064A9847-4F40-4B63-9FB4-63E583589370}" type="slidenum">
              <a:rPr lang="en-AU" smtClean="0"/>
              <a:t>‹#›</a:t>
            </a:fld>
            <a:endParaRPr lang="en-AU"/>
          </a:p>
        </p:txBody>
      </p:sp>
    </p:spTree>
    <p:extLst>
      <p:ext uri="{BB962C8B-B14F-4D97-AF65-F5344CB8AC3E}">
        <p14:creationId xmlns:p14="http://schemas.microsoft.com/office/powerpoint/2010/main" val="223185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0B381-6F19-C5AB-4677-66818D5C02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8AE0211-B5B2-0714-9B20-DB65CE59D6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A59F6EA-2FBA-D93E-FF94-8FF27B9BC98E}"/>
              </a:ext>
            </a:extLst>
          </p:cNvPr>
          <p:cNvSpPr>
            <a:spLocks noGrp="1"/>
          </p:cNvSpPr>
          <p:nvPr>
            <p:ph type="dt" sz="half" idx="10"/>
          </p:nvPr>
        </p:nvSpPr>
        <p:spPr/>
        <p:txBody>
          <a:bodyPr/>
          <a:lstStyle/>
          <a:p>
            <a:fld id="{630944AF-12C1-4170-B54B-A53C1045189E}" type="datetimeFigureOut">
              <a:rPr lang="en-AU" smtClean="0"/>
              <a:t>27/08/2022</a:t>
            </a:fld>
            <a:endParaRPr lang="en-AU"/>
          </a:p>
        </p:txBody>
      </p:sp>
      <p:sp>
        <p:nvSpPr>
          <p:cNvPr id="5" name="Footer Placeholder 4">
            <a:extLst>
              <a:ext uri="{FF2B5EF4-FFF2-40B4-BE49-F238E27FC236}">
                <a16:creationId xmlns:a16="http://schemas.microsoft.com/office/drawing/2014/main" id="{F73BE16F-CE9D-E2E9-15C1-FB8E4DDFDC3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1BE6E6A-8960-C97B-4C9E-3D2B529B8C1E}"/>
              </a:ext>
            </a:extLst>
          </p:cNvPr>
          <p:cNvSpPr>
            <a:spLocks noGrp="1"/>
          </p:cNvSpPr>
          <p:nvPr>
            <p:ph type="sldNum" sz="quarter" idx="12"/>
          </p:nvPr>
        </p:nvSpPr>
        <p:spPr/>
        <p:txBody>
          <a:bodyPr/>
          <a:lstStyle/>
          <a:p>
            <a:fld id="{064A9847-4F40-4B63-9FB4-63E583589370}" type="slidenum">
              <a:rPr lang="en-AU" smtClean="0"/>
              <a:t>‹#›</a:t>
            </a:fld>
            <a:endParaRPr lang="en-AU"/>
          </a:p>
        </p:txBody>
      </p:sp>
    </p:spTree>
    <p:extLst>
      <p:ext uri="{BB962C8B-B14F-4D97-AF65-F5344CB8AC3E}">
        <p14:creationId xmlns:p14="http://schemas.microsoft.com/office/powerpoint/2010/main" val="3215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E28B-C86F-05F2-7598-231557CEA0A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49462B3-75EB-F084-B4A5-B04F749CFD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10D7FBB-35F1-D40C-1461-8584099B48CA}"/>
              </a:ext>
            </a:extLst>
          </p:cNvPr>
          <p:cNvSpPr>
            <a:spLocks noGrp="1"/>
          </p:cNvSpPr>
          <p:nvPr>
            <p:ph type="dt" sz="half" idx="10"/>
          </p:nvPr>
        </p:nvSpPr>
        <p:spPr/>
        <p:txBody>
          <a:bodyPr/>
          <a:lstStyle/>
          <a:p>
            <a:fld id="{630944AF-12C1-4170-B54B-A53C1045189E}" type="datetimeFigureOut">
              <a:rPr lang="en-AU" smtClean="0"/>
              <a:t>27/08/2022</a:t>
            </a:fld>
            <a:endParaRPr lang="en-AU"/>
          </a:p>
        </p:txBody>
      </p:sp>
      <p:sp>
        <p:nvSpPr>
          <p:cNvPr id="5" name="Footer Placeholder 4">
            <a:extLst>
              <a:ext uri="{FF2B5EF4-FFF2-40B4-BE49-F238E27FC236}">
                <a16:creationId xmlns:a16="http://schemas.microsoft.com/office/drawing/2014/main" id="{10E04DBA-DBFE-F800-78E6-03FF8D06CC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A7134-11DB-8CF7-A5DE-D3ABAE4844BA}"/>
              </a:ext>
            </a:extLst>
          </p:cNvPr>
          <p:cNvSpPr>
            <a:spLocks noGrp="1"/>
          </p:cNvSpPr>
          <p:nvPr>
            <p:ph type="sldNum" sz="quarter" idx="12"/>
          </p:nvPr>
        </p:nvSpPr>
        <p:spPr/>
        <p:txBody>
          <a:bodyPr/>
          <a:lstStyle/>
          <a:p>
            <a:fld id="{064A9847-4F40-4B63-9FB4-63E583589370}" type="slidenum">
              <a:rPr lang="en-AU" smtClean="0"/>
              <a:t>‹#›</a:t>
            </a:fld>
            <a:endParaRPr lang="en-AU"/>
          </a:p>
        </p:txBody>
      </p:sp>
    </p:spTree>
    <p:extLst>
      <p:ext uri="{BB962C8B-B14F-4D97-AF65-F5344CB8AC3E}">
        <p14:creationId xmlns:p14="http://schemas.microsoft.com/office/powerpoint/2010/main" val="1331123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C02E-8174-4504-A7DC-ADD1202AA9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77483FC-62B4-2BE8-3E06-8077B56B47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701647-89C7-0106-0BB8-BE2EC175465B}"/>
              </a:ext>
            </a:extLst>
          </p:cNvPr>
          <p:cNvSpPr>
            <a:spLocks noGrp="1"/>
          </p:cNvSpPr>
          <p:nvPr>
            <p:ph type="dt" sz="half" idx="10"/>
          </p:nvPr>
        </p:nvSpPr>
        <p:spPr/>
        <p:txBody>
          <a:bodyPr/>
          <a:lstStyle/>
          <a:p>
            <a:fld id="{630944AF-12C1-4170-B54B-A53C1045189E}" type="datetimeFigureOut">
              <a:rPr lang="en-AU" smtClean="0"/>
              <a:t>27/08/2022</a:t>
            </a:fld>
            <a:endParaRPr lang="en-AU"/>
          </a:p>
        </p:txBody>
      </p:sp>
      <p:sp>
        <p:nvSpPr>
          <p:cNvPr id="5" name="Footer Placeholder 4">
            <a:extLst>
              <a:ext uri="{FF2B5EF4-FFF2-40B4-BE49-F238E27FC236}">
                <a16:creationId xmlns:a16="http://schemas.microsoft.com/office/drawing/2014/main" id="{E1AE7424-62A4-EEA8-C29D-5AB51F50032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C64F49C-0A2E-612E-2AA1-B4043E9C2FF3}"/>
              </a:ext>
            </a:extLst>
          </p:cNvPr>
          <p:cNvSpPr>
            <a:spLocks noGrp="1"/>
          </p:cNvSpPr>
          <p:nvPr>
            <p:ph type="sldNum" sz="quarter" idx="12"/>
          </p:nvPr>
        </p:nvSpPr>
        <p:spPr/>
        <p:txBody>
          <a:bodyPr/>
          <a:lstStyle/>
          <a:p>
            <a:fld id="{064A9847-4F40-4B63-9FB4-63E583589370}" type="slidenum">
              <a:rPr lang="en-AU" smtClean="0"/>
              <a:t>‹#›</a:t>
            </a:fld>
            <a:endParaRPr lang="en-AU"/>
          </a:p>
        </p:txBody>
      </p:sp>
    </p:spTree>
    <p:extLst>
      <p:ext uri="{BB962C8B-B14F-4D97-AF65-F5344CB8AC3E}">
        <p14:creationId xmlns:p14="http://schemas.microsoft.com/office/powerpoint/2010/main" val="1559539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F3745-5A06-BD3C-F102-19F18745510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7BBF757-82F9-522F-1100-DD46611B7C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446FF8E-527D-9CEA-7F9F-A77180C777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B8A6E0D-E7BD-2963-8A2C-2D519F5C2E06}"/>
              </a:ext>
            </a:extLst>
          </p:cNvPr>
          <p:cNvSpPr>
            <a:spLocks noGrp="1"/>
          </p:cNvSpPr>
          <p:nvPr>
            <p:ph type="dt" sz="half" idx="10"/>
          </p:nvPr>
        </p:nvSpPr>
        <p:spPr/>
        <p:txBody>
          <a:bodyPr/>
          <a:lstStyle/>
          <a:p>
            <a:fld id="{630944AF-12C1-4170-B54B-A53C1045189E}" type="datetimeFigureOut">
              <a:rPr lang="en-AU" smtClean="0"/>
              <a:t>27/08/2022</a:t>
            </a:fld>
            <a:endParaRPr lang="en-AU"/>
          </a:p>
        </p:txBody>
      </p:sp>
      <p:sp>
        <p:nvSpPr>
          <p:cNvPr id="6" name="Footer Placeholder 5">
            <a:extLst>
              <a:ext uri="{FF2B5EF4-FFF2-40B4-BE49-F238E27FC236}">
                <a16:creationId xmlns:a16="http://schemas.microsoft.com/office/drawing/2014/main" id="{77847558-D7E6-C843-1034-837222CB8DC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3F21F7C-F442-A393-1DB2-7EF179889AED}"/>
              </a:ext>
            </a:extLst>
          </p:cNvPr>
          <p:cNvSpPr>
            <a:spLocks noGrp="1"/>
          </p:cNvSpPr>
          <p:nvPr>
            <p:ph type="sldNum" sz="quarter" idx="12"/>
          </p:nvPr>
        </p:nvSpPr>
        <p:spPr/>
        <p:txBody>
          <a:bodyPr/>
          <a:lstStyle/>
          <a:p>
            <a:fld id="{064A9847-4F40-4B63-9FB4-63E583589370}" type="slidenum">
              <a:rPr lang="en-AU" smtClean="0"/>
              <a:t>‹#›</a:t>
            </a:fld>
            <a:endParaRPr lang="en-AU"/>
          </a:p>
        </p:txBody>
      </p:sp>
    </p:spTree>
    <p:extLst>
      <p:ext uri="{BB962C8B-B14F-4D97-AF65-F5344CB8AC3E}">
        <p14:creationId xmlns:p14="http://schemas.microsoft.com/office/powerpoint/2010/main" val="2499558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4C289-CDDD-A61B-3F72-EC2502EB0DD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064E700-6CC7-CE11-BBF9-326B167D7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9EA556-2948-4C23-E777-6A119D177A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60A8F98-77B9-CEC2-C07B-EAA5093CED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0CE4F4-1FA4-21D2-C859-2211B00CF4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987F876-90AE-4FC3-263A-92D3BA99A0FB}"/>
              </a:ext>
            </a:extLst>
          </p:cNvPr>
          <p:cNvSpPr>
            <a:spLocks noGrp="1"/>
          </p:cNvSpPr>
          <p:nvPr>
            <p:ph type="dt" sz="half" idx="10"/>
          </p:nvPr>
        </p:nvSpPr>
        <p:spPr/>
        <p:txBody>
          <a:bodyPr/>
          <a:lstStyle/>
          <a:p>
            <a:fld id="{630944AF-12C1-4170-B54B-A53C1045189E}" type="datetimeFigureOut">
              <a:rPr lang="en-AU" smtClean="0"/>
              <a:t>27/08/2022</a:t>
            </a:fld>
            <a:endParaRPr lang="en-AU"/>
          </a:p>
        </p:txBody>
      </p:sp>
      <p:sp>
        <p:nvSpPr>
          <p:cNvPr id="8" name="Footer Placeholder 7">
            <a:extLst>
              <a:ext uri="{FF2B5EF4-FFF2-40B4-BE49-F238E27FC236}">
                <a16:creationId xmlns:a16="http://schemas.microsoft.com/office/drawing/2014/main" id="{8D87E32A-BF5D-D053-E4F6-C102868DCC3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3637C58-DE4F-4E35-321C-0325BC876CAF}"/>
              </a:ext>
            </a:extLst>
          </p:cNvPr>
          <p:cNvSpPr>
            <a:spLocks noGrp="1"/>
          </p:cNvSpPr>
          <p:nvPr>
            <p:ph type="sldNum" sz="quarter" idx="12"/>
          </p:nvPr>
        </p:nvSpPr>
        <p:spPr/>
        <p:txBody>
          <a:bodyPr/>
          <a:lstStyle/>
          <a:p>
            <a:fld id="{064A9847-4F40-4B63-9FB4-63E583589370}" type="slidenum">
              <a:rPr lang="en-AU" smtClean="0"/>
              <a:t>‹#›</a:t>
            </a:fld>
            <a:endParaRPr lang="en-AU"/>
          </a:p>
        </p:txBody>
      </p:sp>
    </p:spTree>
    <p:extLst>
      <p:ext uri="{BB962C8B-B14F-4D97-AF65-F5344CB8AC3E}">
        <p14:creationId xmlns:p14="http://schemas.microsoft.com/office/powerpoint/2010/main" val="1641665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94AA-E508-D807-BD50-87A1A733924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B829813E-320F-880D-A82B-ED61E99C450E}"/>
              </a:ext>
            </a:extLst>
          </p:cNvPr>
          <p:cNvSpPr>
            <a:spLocks noGrp="1"/>
          </p:cNvSpPr>
          <p:nvPr>
            <p:ph type="dt" sz="half" idx="10"/>
          </p:nvPr>
        </p:nvSpPr>
        <p:spPr/>
        <p:txBody>
          <a:bodyPr/>
          <a:lstStyle/>
          <a:p>
            <a:fld id="{630944AF-12C1-4170-B54B-A53C1045189E}" type="datetimeFigureOut">
              <a:rPr lang="en-AU" smtClean="0"/>
              <a:t>27/08/2022</a:t>
            </a:fld>
            <a:endParaRPr lang="en-AU"/>
          </a:p>
        </p:txBody>
      </p:sp>
      <p:sp>
        <p:nvSpPr>
          <p:cNvPr id="4" name="Footer Placeholder 3">
            <a:extLst>
              <a:ext uri="{FF2B5EF4-FFF2-40B4-BE49-F238E27FC236}">
                <a16:creationId xmlns:a16="http://schemas.microsoft.com/office/drawing/2014/main" id="{5B6DB6A0-3F45-F4F0-9A10-BA2873BB4F1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C24C540-2F4D-9C9A-E197-14CC867CC891}"/>
              </a:ext>
            </a:extLst>
          </p:cNvPr>
          <p:cNvSpPr>
            <a:spLocks noGrp="1"/>
          </p:cNvSpPr>
          <p:nvPr>
            <p:ph type="sldNum" sz="quarter" idx="12"/>
          </p:nvPr>
        </p:nvSpPr>
        <p:spPr/>
        <p:txBody>
          <a:bodyPr/>
          <a:lstStyle/>
          <a:p>
            <a:fld id="{064A9847-4F40-4B63-9FB4-63E583589370}" type="slidenum">
              <a:rPr lang="en-AU" smtClean="0"/>
              <a:t>‹#›</a:t>
            </a:fld>
            <a:endParaRPr lang="en-AU"/>
          </a:p>
        </p:txBody>
      </p:sp>
    </p:spTree>
    <p:extLst>
      <p:ext uri="{BB962C8B-B14F-4D97-AF65-F5344CB8AC3E}">
        <p14:creationId xmlns:p14="http://schemas.microsoft.com/office/powerpoint/2010/main" val="345212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731E2F-DB85-D702-F575-7E008304C680}"/>
              </a:ext>
            </a:extLst>
          </p:cNvPr>
          <p:cNvSpPr>
            <a:spLocks noGrp="1"/>
          </p:cNvSpPr>
          <p:nvPr>
            <p:ph type="dt" sz="half" idx="10"/>
          </p:nvPr>
        </p:nvSpPr>
        <p:spPr/>
        <p:txBody>
          <a:bodyPr/>
          <a:lstStyle/>
          <a:p>
            <a:fld id="{630944AF-12C1-4170-B54B-A53C1045189E}" type="datetimeFigureOut">
              <a:rPr lang="en-AU" smtClean="0"/>
              <a:t>27/08/2022</a:t>
            </a:fld>
            <a:endParaRPr lang="en-AU"/>
          </a:p>
        </p:txBody>
      </p:sp>
      <p:sp>
        <p:nvSpPr>
          <p:cNvPr id="3" name="Footer Placeholder 2">
            <a:extLst>
              <a:ext uri="{FF2B5EF4-FFF2-40B4-BE49-F238E27FC236}">
                <a16:creationId xmlns:a16="http://schemas.microsoft.com/office/drawing/2014/main" id="{988349DF-1AA7-4584-B69B-70A13D2C2D6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C4D7977-1EAA-B6C1-5B50-5620CEE666B1}"/>
              </a:ext>
            </a:extLst>
          </p:cNvPr>
          <p:cNvSpPr>
            <a:spLocks noGrp="1"/>
          </p:cNvSpPr>
          <p:nvPr>
            <p:ph type="sldNum" sz="quarter" idx="12"/>
          </p:nvPr>
        </p:nvSpPr>
        <p:spPr/>
        <p:txBody>
          <a:bodyPr/>
          <a:lstStyle/>
          <a:p>
            <a:fld id="{064A9847-4F40-4B63-9FB4-63E583589370}" type="slidenum">
              <a:rPr lang="en-AU" smtClean="0"/>
              <a:t>‹#›</a:t>
            </a:fld>
            <a:endParaRPr lang="en-AU"/>
          </a:p>
        </p:txBody>
      </p:sp>
    </p:spTree>
    <p:extLst>
      <p:ext uri="{BB962C8B-B14F-4D97-AF65-F5344CB8AC3E}">
        <p14:creationId xmlns:p14="http://schemas.microsoft.com/office/powerpoint/2010/main" val="1958060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9583-D298-CB5D-650E-4393E1CD17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4AC8C57-2C5F-187B-A51E-AA24D7393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CB99F31-5269-3693-80C5-9937CF78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D6F3B9-C592-DDE2-0F71-5CB1F5D31764}"/>
              </a:ext>
            </a:extLst>
          </p:cNvPr>
          <p:cNvSpPr>
            <a:spLocks noGrp="1"/>
          </p:cNvSpPr>
          <p:nvPr>
            <p:ph type="dt" sz="half" idx="10"/>
          </p:nvPr>
        </p:nvSpPr>
        <p:spPr/>
        <p:txBody>
          <a:bodyPr/>
          <a:lstStyle/>
          <a:p>
            <a:fld id="{630944AF-12C1-4170-B54B-A53C1045189E}" type="datetimeFigureOut">
              <a:rPr lang="en-AU" smtClean="0"/>
              <a:t>27/08/2022</a:t>
            </a:fld>
            <a:endParaRPr lang="en-AU"/>
          </a:p>
        </p:txBody>
      </p:sp>
      <p:sp>
        <p:nvSpPr>
          <p:cNvPr id="6" name="Footer Placeholder 5">
            <a:extLst>
              <a:ext uri="{FF2B5EF4-FFF2-40B4-BE49-F238E27FC236}">
                <a16:creationId xmlns:a16="http://schemas.microsoft.com/office/drawing/2014/main" id="{4C9C547E-3EA3-FD66-637E-84051EAC5BE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15B8FB5-47D1-4B62-1A06-C703B6E03EA9}"/>
              </a:ext>
            </a:extLst>
          </p:cNvPr>
          <p:cNvSpPr>
            <a:spLocks noGrp="1"/>
          </p:cNvSpPr>
          <p:nvPr>
            <p:ph type="sldNum" sz="quarter" idx="12"/>
          </p:nvPr>
        </p:nvSpPr>
        <p:spPr/>
        <p:txBody>
          <a:bodyPr/>
          <a:lstStyle/>
          <a:p>
            <a:fld id="{064A9847-4F40-4B63-9FB4-63E583589370}" type="slidenum">
              <a:rPr lang="en-AU" smtClean="0"/>
              <a:t>‹#›</a:t>
            </a:fld>
            <a:endParaRPr lang="en-AU"/>
          </a:p>
        </p:txBody>
      </p:sp>
    </p:spTree>
    <p:extLst>
      <p:ext uri="{BB962C8B-B14F-4D97-AF65-F5344CB8AC3E}">
        <p14:creationId xmlns:p14="http://schemas.microsoft.com/office/powerpoint/2010/main" val="697567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58D6-4CE4-7A13-6DA7-8F34B71031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806DA62-CE13-A0C9-6B76-F61AA7B19F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C76BBD6-4F88-CB9E-07AE-E5A71E2F2B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C3F2F-D624-8B0D-B1D3-CEF12CE5EF52}"/>
              </a:ext>
            </a:extLst>
          </p:cNvPr>
          <p:cNvSpPr>
            <a:spLocks noGrp="1"/>
          </p:cNvSpPr>
          <p:nvPr>
            <p:ph type="dt" sz="half" idx="10"/>
          </p:nvPr>
        </p:nvSpPr>
        <p:spPr/>
        <p:txBody>
          <a:bodyPr/>
          <a:lstStyle/>
          <a:p>
            <a:fld id="{630944AF-12C1-4170-B54B-A53C1045189E}" type="datetimeFigureOut">
              <a:rPr lang="en-AU" smtClean="0"/>
              <a:t>27/08/2022</a:t>
            </a:fld>
            <a:endParaRPr lang="en-AU"/>
          </a:p>
        </p:txBody>
      </p:sp>
      <p:sp>
        <p:nvSpPr>
          <p:cNvPr id="6" name="Footer Placeholder 5">
            <a:extLst>
              <a:ext uri="{FF2B5EF4-FFF2-40B4-BE49-F238E27FC236}">
                <a16:creationId xmlns:a16="http://schemas.microsoft.com/office/drawing/2014/main" id="{07C27A60-0F70-E259-57F2-1360357DF7A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B9A0129-BC2F-AD91-5F20-8FC7D9CC6A15}"/>
              </a:ext>
            </a:extLst>
          </p:cNvPr>
          <p:cNvSpPr>
            <a:spLocks noGrp="1"/>
          </p:cNvSpPr>
          <p:nvPr>
            <p:ph type="sldNum" sz="quarter" idx="12"/>
          </p:nvPr>
        </p:nvSpPr>
        <p:spPr/>
        <p:txBody>
          <a:bodyPr/>
          <a:lstStyle/>
          <a:p>
            <a:fld id="{064A9847-4F40-4B63-9FB4-63E583589370}" type="slidenum">
              <a:rPr lang="en-AU" smtClean="0"/>
              <a:t>‹#›</a:t>
            </a:fld>
            <a:endParaRPr lang="en-AU"/>
          </a:p>
        </p:txBody>
      </p:sp>
    </p:spTree>
    <p:extLst>
      <p:ext uri="{BB962C8B-B14F-4D97-AF65-F5344CB8AC3E}">
        <p14:creationId xmlns:p14="http://schemas.microsoft.com/office/powerpoint/2010/main" val="3059875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3564E8-C174-7663-08C8-77C0CFB7DF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89DB6FE-A51B-D1B2-0B6A-20856B23B5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CAC13BA-5DF5-C591-168D-CEEEDC7067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944AF-12C1-4170-B54B-A53C1045189E}" type="datetimeFigureOut">
              <a:rPr lang="en-AU" smtClean="0"/>
              <a:t>27/08/2022</a:t>
            </a:fld>
            <a:endParaRPr lang="en-AU"/>
          </a:p>
        </p:txBody>
      </p:sp>
      <p:sp>
        <p:nvSpPr>
          <p:cNvPr id="5" name="Footer Placeholder 4">
            <a:extLst>
              <a:ext uri="{FF2B5EF4-FFF2-40B4-BE49-F238E27FC236}">
                <a16:creationId xmlns:a16="http://schemas.microsoft.com/office/drawing/2014/main" id="{07FEE313-E86E-AE51-3B3E-8DC34F935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DE9534E-9679-FA33-010C-484F2DE7E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A9847-4F40-4B63-9FB4-63E583589370}" type="slidenum">
              <a:rPr lang="en-AU" smtClean="0"/>
              <a:t>‹#›</a:t>
            </a:fld>
            <a:endParaRPr lang="en-AU"/>
          </a:p>
        </p:txBody>
      </p:sp>
    </p:spTree>
    <p:extLst>
      <p:ext uri="{BB962C8B-B14F-4D97-AF65-F5344CB8AC3E}">
        <p14:creationId xmlns:p14="http://schemas.microsoft.com/office/powerpoint/2010/main" val="3694681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8D96DA-37C6-94CD-3321-23D9BF128EE7}"/>
              </a:ext>
            </a:extLst>
          </p:cNvPr>
          <p:cNvPicPr>
            <a:picLocks noChangeAspect="1"/>
          </p:cNvPicPr>
          <p:nvPr/>
        </p:nvPicPr>
        <p:blipFill>
          <a:blip r:embed="rId3"/>
          <a:stretch>
            <a:fillRect/>
          </a:stretch>
        </p:blipFill>
        <p:spPr>
          <a:xfrm>
            <a:off x="793102" y="1127763"/>
            <a:ext cx="10605795" cy="5493515"/>
          </a:xfrm>
          <a:prstGeom prst="rect">
            <a:avLst/>
          </a:prstGeom>
        </p:spPr>
      </p:pic>
      <p:sp>
        <p:nvSpPr>
          <p:cNvPr id="8" name="TextBox 7">
            <a:extLst>
              <a:ext uri="{FF2B5EF4-FFF2-40B4-BE49-F238E27FC236}">
                <a16:creationId xmlns:a16="http://schemas.microsoft.com/office/drawing/2014/main" id="{755AEBF2-7E1A-87B8-3A75-2141AD65DD58}"/>
              </a:ext>
            </a:extLst>
          </p:cNvPr>
          <p:cNvSpPr txBox="1"/>
          <p:nvPr/>
        </p:nvSpPr>
        <p:spPr>
          <a:xfrm>
            <a:off x="569168" y="419877"/>
            <a:ext cx="11952514" cy="707886"/>
          </a:xfrm>
          <a:prstGeom prst="rect">
            <a:avLst/>
          </a:prstGeom>
          <a:noFill/>
        </p:spPr>
        <p:txBody>
          <a:bodyPr wrap="square" rtlCol="0">
            <a:spAutoFit/>
          </a:bodyPr>
          <a:lstStyle/>
          <a:p>
            <a:r>
              <a:rPr lang="en-AU" sz="4000" dirty="0">
                <a:latin typeface="Arial" panose="020B0604020202020204" pitchFamily="34" charset="0"/>
                <a:cs typeface="Arial" panose="020B0604020202020204" pitchFamily="34" charset="0"/>
              </a:rPr>
              <a:t>Callum Rowston Portfolio Website Presentation</a:t>
            </a:r>
          </a:p>
        </p:txBody>
      </p:sp>
    </p:spTree>
    <p:extLst>
      <p:ext uri="{BB962C8B-B14F-4D97-AF65-F5344CB8AC3E}">
        <p14:creationId xmlns:p14="http://schemas.microsoft.com/office/powerpoint/2010/main" val="3585839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Projects Page - Wireframe</a:t>
            </a:r>
          </a:p>
        </p:txBody>
      </p:sp>
      <p:pic>
        <p:nvPicPr>
          <p:cNvPr id="5" name="Picture 4" descr="Graphical user interface&#10;&#10;Description automatically generated">
            <a:extLst>
              <a:ext uri="{FF2B5EF4-FFF2-40B4-BE49-F238E27FC236}">
                <a16:creationId xmlns:a16="http://schemas.microsoft.com/office/drawing/2014/main" id="{8AFB7D12-67DF-83F3-04A9-F1954EB13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12488"/>
            <a:ext cx="11582400" cy="4719519"/>
          </a:xfrm>
          <a:prstGeom prst="rect">
            <a:avLst/>
          </a:prstGeom>
        </p:spPr>
      </p:pic>
    </p:spTree>
    <p:extLst>
      <p:ext uri="{BB962C8B-B14F-4D97-AF65-F5344CB8AC3E}">
        <p14:creationId xmlns:p14="http://schemas.microsoft.com/office/powerpoint/2010/main" val="1769149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Projects Page</a:t>
            </a:r>
          </a:p>
        </p:txBody>
      </p:sp>
      <p:pic>
        <p:nvPicPr>
          <p:cNvPr id="4" name="Picture 3" descr="Graphical user interface, website&#10;&#10;Description automatically generated">
            <a:extLst>
              <a:ext uri="{FF2B5EF4-FFF2-40B4-BE49-F238E27FC236}">
                <a16:creationId xmlns:a16="http://schemas.microsoft.com/office/drawing/2014/main" id="{0AC49937-B1C2-55ED-24BA-EEAD1F0F5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1018946"/>
            <a:ext cx="10858500" cy="8372703"/>
          </a:xfrm>
          <a:prstGeom prst="rect">
            <a:avLst/>
          </a:prstGeom>
        </p:spPr>
      </p:pic>
      <p:pic>
        <p:nvPicPr>
          <p:cNvPr id="5" name="Picture 4" descr="Website&#10;&#10;Description automatically generated with medium confidence">
            <a:extLst>
              <a:ext uri="{FF2B5EF4-FFF2-40B4-BE49-F238E27FC236}">
                <a16:creationId xmlns:a16="http://schemas.microsoft.com/office/drawing/2014/main" id="{A9055B22-7BA1-015B-884C-5DC214A8B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6005" y="5368321"/>
            <a:ext cx="1676400" cy="685800"/>
          </a:xfrm>
          <a:prstGeom prst="rect">
            <a:avLst/>
          </a:prstGeom>
        </p:spPr>
      </p:pic>
    </p:spTree>
    <p:extLst>
      <p:ext uri="{BB962C8B-B14F-4D97-AF65-F5344CB8AC3E}">
        <p14:creationId xmlns:p14="http://schemas.microsoft.com/office/powerpoint/2010/main" val="2557772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Blog Main Page - Wireframe</a:t>
            </a:r>
          </a:p>
        </p:txBody>
      </p:sp>
      <p:pic>
        <p:nvPicPr>
          <p:cNvPr id="5" name="Picture 4" descr="Graphical user interface, diagram, application&#10;&#10;Description automatically generated">
            <a:extLst>
              <a:ext uri="{FF2B5EF4-FFF2-40B4-BE49-F238E27FC236}">
                <a16:creationId xmlns:a16="http://schemas.microsoft.com/office/drawing/2014/main" id="{AE59065E-DC96-F1C1-70A9-78BF8CEE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194374"/>
            <a:ext cx="11772900" cy="4752744"/>
          </a:xfrm>
          <a:prstGeom prst="rect">
            <a:avLst/>
          </a:prstGeom>
        </p:spPr>
      </p:pic>
    </p:spTree>
    <p:extLst>
      <p:ext uri="{BB962C8B-B14F-4D97-AF65-F5344CB8AC3E}">
        <p14:creationId xmlns:p14="http://schemas.microsoft.com/office/powerpoint/2010/main" val="2726163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Blog Main Page</a:t>
            </a:r>
          </a:p>
        </p:txBody>
      </p:sp>
      <p:pic>
        <p:nvPicPr>
          <p:cNvPr id="4" name="Picture 3" descr="Graphical user interface, website&#10;&#10;Description automatically generated">
            <a:extLst>
              <a:ext uri="{FF2B5EF4-FFF2-40B4-BE49-F238E27FC236}">
                <a16:creationId xmlns:a16="http://schemas.microsoft.com/office/drawing/2014/main" id="{6E57311C-4544-427E-679A-5934C439D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7258"/>
            <a:ext cx="10515600" cy="9463117"/>
          </a:xfrm>
          <a:prstGeom prst="rect">
            <a:avLst/>
          </a:prstGeom>
        </p:spPr>
      </p:pic>
    </p:spTree>
    <p:extLst>
      <p:ext uri="{BB962C8B-B14F-4D97-AF65-F5344CB8AC3E}">
        <p14:creationId xmlns:p14="http://schemas.microsoft.com/office/powerpoint/2010/main" val="2891793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Blog Card Animation</a:t>
            </a:r>
          </a:p>
        </p:txBody>
      </p:sp>
      <p:pic>
        <p:nvPicPr>
          <p:cNvPr id="5" name="Picture 4" descr="A collage of a cat&#10;&#10;Description automatically generated with medium confidence">
            <a:extLst>
              <a:ext uri="{FF2B5EF4-FFF2-40B4-BE49-F238E27FC236}">
                <a16:creationId xmlns:a16="http://schemas.microsoft.com/office/drawing/2014/main" id="{0A8B58A7-22B4-474B-65CD-B36685114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057275"/>
            <a:ext cx="9525000" cy="4743450"/>
          </a:xfrm>
          <a:prstGeom prst="rect">
            <a:avLst/>
          </a:prstGeom>
        </p:spPr>
      </p:pic>
    </p:spTree>
    <p:extLst>
      <p:ext uri="{BB962C8B-B14F-4D97-AF65-F5344CB8AC3E}">
        <p14:creationId xmlns:p14="http://schemas.microsoft.com/office/powerpoint/2010/main" val="2248101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Blog Post Page - Wireframe</a:t>
            </a:r>
          </a:p>
        </p:txBody>
      </p:sp>
      <p:pic>
        <p:nvPicPr>
          <p:cNvPr id="4" name="Picture 3" descr="Graphical user interface&#10;&#10;Description automatically generated">
            <a:extLst>
              <a:ext uri="{FF2B5EF4-FFF2-40B4-BE49-F238E27FC236}">
                <a16:creationId xmlns:a16="http://schemas.microsoft.com/office/drawing/2014/main" id="{58592A98-4CFB-18D9-28C8-D0DFF11A5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7" y="1253842"/>
            <a:ext cx="11706225" cy="4757277"/>
          </a:xfrm>
          <a:prstGeom prst="rect">
            <a:avLst/>
          </a:prstGeom>
        </p:spPr>
      </p:pic>
    </p:spTree>
    <p:extLst>
      <p:ext uri="{BB962C8B-B14F-4D97-AF65-F5344CB8AC3E}">
        <p14:creationId xmlns:p14="http://schemas.microsoft.com/office/powerpoint/2010/main" val="286285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Blog Post Page</a:t>
            </a:r>
          </a:p>
        </p:txBody>
      </p:sp>
      <p:pic>
        <p:nvPicPr>
          <p:cNvPr id="4" name="Picture 3" descr="Graphical user interface, website&#10;&#10;Description automatically generated">
            <a:extLst>
              <a:ext uri="{FF2B5EF4-FFF2-40B4-BE49-F238E27FC236}">
                <a16:creationId xmlns:a16="http://schemas.microsoft.com/office/drawing/2014/main" id="{E414A65E-F7C1-4907-EDAB-BA0AA3DBB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12" y="1108854"/>
            <a:ext cx="11154175" cy="9987771"/>
          </a:xfrm>
          <a:prstGeom prst="rect">
            <a:avLst/>
          </a:prstGeom>
        </p:spPr>
      </p:pic>
    </p:spTree>
    <p:extLst>
      <p:ext uri="{BB962C8B-B14F-4D97-AF65-F5344CB8AC3E}">
        <p14:creationId xmlns:p14="http://schemas.microsoft.com/office/powerpoint/2010/main" val="60525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D622-150D-63C5-291A-3723087FDC00}"/>
              </a:ext>
            </a:extLst>
          </p:cNvPr>
          <p:cNvSpPr>
            <a:spLocks noGrp="1"/>
          </p:cNvSpPr>
          <p:nvPr>
            <p:ph type="title"/>
          </p:nvPr>
        </p:nvSpPr>
        <p:spPr>
          <a:xfrm>
            <a:off x="838200" y="79899"/>
            <a:ext cx="10515600" cy="1325563"/>
          </a:xfrm>
          <a:noFill/>
        </p:spPr>
        <p:txBody>
          <a:bodyPr>
            <a:normAutofit/>
          </a:bodyPr>
          <a:lstStyle/>
          <a:p>
            <a:pPr algn="ctr"/>
            <a:r>
              <a:rPr lang="en-AU" sz="4000" dirty="0">
                <a:latin typeface="Arial" panose="020B0604020202020204" pitchFamily="34" charset="0"/>
                <a:cs typeface="Arial" panose="020B0604020202020204" pitchFamily="34" charset="0"/>
              </a:rPr>
              <a:t>Sitemap</a:t>
            </a:r>
          </a:p>
        </p:txBody>
      </p:sp>
      <p:pic>
        <p:nvPicPr>
          <p:cNvPr id="5" name="Picture 4" descr="Diagram&#10;&#10;Description automatically generated">
            <a:extLst>
              <a:ext uri="{FF2B5EF4-FFF2-40B4-BE49-F238E27FC236}">
                <a16:creationId xmlns:a16="http://schemas.microsoft.com/office/drawing/2014/main" id="{99ECE66F-2287-D824-ADC5-29F41801D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249" y="1405461"/>
            <a:ext cx="10093502" cy="4034285"/>
          </a:xfrm>
          <a:prstGeom prst="rect">
            <a:avLst/>
          </a:prstGeom>
        </p:spPr>
      </p:pic>
    </p:spTree>
    <p:extLst>
      <p:ext uri="{BB962C8B-B14F-4D97-AF65-F5344CB8AC3E}">
        <p14:creationId xmlns:p14="http://schemas.microsoft.com/office/powerpoint/2010/main" val="189691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background pattern">
            <a:extLst>
              <a:ext uri="{FF2B5EF4-FFF2-40B4-BE49-F238E27FC236}">
                <a16:creationId xmlns:a16="http://schemas.microsoft.com/office/drawing/2014/main" id="{9DE35DE9-6BFB-639D-88F1-DA20297CD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10" y="1793581"/>
            <a:ext cx="6779570" cy="867785"/>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4B5B989B-9399-09DB-6A0E-0F9F6E5C9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956721"/>
            <a:ext cx="4267200" cy="1257300"/>
          </a:xfrm>
          <a:prstGeom prst="rect">
            <a:avLst/>
          </a:prstGeom>
        </p:spPr>
      </p:pic>
      <p:sp>
        <p:nvSpPr>
          <p:cNvPr id="2" name="Title 1">
            <a:extLst>
              <a:ext uri="{FF2B5EF4-FFF2-40B4-BE49-F238E27FC236}">
                <a16:creationId xmlns:a16="http://schemas.microsoft.com/office/drawing/2014/main" id="{8B3A8EC7-328A-F20F-CF74-BDFC198EBECC}"/>
              </a:ext>
            </a:extLst>
          </p:cNvPr>
          <p:cNvSpPr>
            <a:spLocks noGrp="1"/>
          </p:cNvSpPr>
          <p:nvPr>
            <p:ph type="title"/>
          </p:nvPr>
        </p:nvSpPr>
        <p:spPr>
          <a:xfrm>
            <a:off x="838200" y="79899"/>
            <a:ext cx="10515600" cy="1325563"/>
          </a:xfrm>
          <a:noFill/>
        </p:spPr>
        <p:txBody>
          <a:bodyPr>
            <a:normAutofit/>
          </a:bodyPr>
          <a:lstStyle/>
          <a:p>
            <a:pPr algn="ctr"/>
            <a:r>
              <a:rPr lang="en-AU" sz="4000" dirty="0">
                <a:latin typeface="Arial" panose="020B0604020202020204" pitchFamily="34" charset="0"/>
                <a:cs typeface="Arial" panose="020B0604020202020204" pitchFamily="34" charset="0"/>
              </a:rPr>
              <a:t>Components</a:t>
            </a:r>
          </a:p>
        </p:txBody>
      </p:sp>
      <p:sp>
        <p:nvSpPr>
          <p:cNvPr id="3" name="TextBox 2">
            <a:extLst>
              <a:ext uri="{FF2B5EF4-FFF2-40B4-BE49-F238E27FC236}">
                <a16:creationId xmlns:a16="http://schemas.microsoft.com/office/drawing/2014/main" id="{051ED1E4-1AC5-4716-E7BD-75BC70ACA627}"/>
              </a:ext>
            </a:extLst>
          </p:cNvPr>
          <p:cNvSpPr txBox="1"/>
          <p:nvPr/>
        </p:nvSpPr>
        <p:spPr>
          <a:xfrm>
            <a:off x="967666" y="1598880"/>
            <a:ext cx="3426780" cy="5262979"/>
          </a:xfrm>
          <a:prstGeom prst="rect">
            <a:avLst/>
          </a:prstGeom>
          <a:noFill/>
        </p:spPr>
        <p:txBody>
          <a:bodyPr wrap="square" rtlCol="0">
            <a:spAutoFit/>
          </a:bodyPr>
          <a:lstStyle/>
          <a:p>
            <a:pPr marL="285750" indent="-285750">
              <a:buFont typeface="Arial" panose="020B0604020202020204" pitchFamily="34" charset="0"/>
              <a:buChar char="•"/>
            </a:pPr>
            <a:r>
              <a:rPr lang="en-AU" sz="2800" dirty="0"/>
              <a:t>Navigation Bar</a:t>
            </a:r>
          </a:p>
          <a:p>
            <a:pPr marL="285750" indent="-285750">
              <a:buFont typeface="Arial" panose="020B0604020202020204" pitchFamily="34" charset="0"/>
              <a:buChar char="•"/>
            </a:pPr>
            <a:r>
              <a:rPr lang="en-AU" sz="2800" dirty="0"/>
              <a:t>Social Media Links</a:t>
            </a:r>
          </a:p>
          <a:p>
            <a:pPr marL="285750" indent="-285750">
              <a:buFont typeface="Arial" panose="020B0604020202020204" pitchFamily="34" charset="0"/>
              <a:buChar char="•"/>
            </a:pPr>
            <a:r>
              <a:rPr lang="en-AU" sz="2800" dirty="0"/>
              <a:t>Introduction</a:t>
            </a:r>
          </a:p>
          <a:p>
            <a:pPr marL="285750" indent="-285750">
              <a:buFont typeface="Arial" panose="020B0604020202020204" pitchFamily="34" charset="0"/>
              <a:buChar char="•"/>
            </a:pPr>
            <a:r>
              <a:rPr lang="en-AU" sz="2800" dirty="0"/>
              <a:t>About Information</a:t>
            </a:r>
          </a:p>
          <a:p>
            <a:pPr marL="285750" indent="-285750">
              <a:buFont typeface="Arial" panose="020B0604020202020204" pitchFamily="34" charset="0"/>
              <a:buChar char="•"/>
            </a:pPr>
            <a:r>
              <a:rPr lang="en-AU" sz="2800" dirty="0"/>
              <a:t>Contact Information</a:t>
            </a:r>
          </a:p>
          <a:p>
            <a:pPr marL="285750" indent="-285750">
              <a:buFont typeface="Arial" panose="020B0604020202020204" pitchFamily="34" charset="0"/>
              <a:buChar char="•"/>
            </a:pPr>
            <a:r>
              <a:rPr lang="en-AU" sz="2800" dirty="0"/>
              <a:t>Project Card</a:t>
            </a:r>
          </a:p>
          <a:p>
            <a:pPr marL="285750" indent="-285750">
              <a:buFont typeface="Arial" panose="020B0604020202020204" pitchFamily="34" charset="0"/>
              <a:buChar char="•"/>
            </a:pPr>
            <a:r>
              <a:rPr lang="en-AU" sz="2800" dirty="0"/>
              <a:t>Blog Card</a:t>
            </a:r>
          </a:p>
          <a:p>
            <a:pPr marL="285750" indent="-285750">
              <a:buFont typeface="Arial" panose="020B0604020202020204" pitchFamily="34" charset="0"/>
              <a:buChar char="•"/>
            </a:pPr>
            <a:r>
              <a:rPr lang="en-AU" sz="2800" dirty="0"/>
              <a:t>Blog Post</a:t>
            </a:r>
          </a:p>
          <a:p>
            <a:pPr marL="285750" indent="-285750">
              <a:buFont typeface="Arial" panose="020B0604020202020204" pitchFamily="34" charset="0"/>
              <a:buChar char="•"/>
            </a:pPr>
            <a:r>
              <a:rPr lang="en-AU" sz="2800" dirty="0"/>
              <a:t>Footer</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endParaRPr lang="en-AU" sz="2800" dirty="0"/>
          </a:p>
        </p:txBody>
      </p:sp>
      <p:sp>
        <p:nvSpPr>
          <p:cNvPr id="4" name="TextBox 3">
            <a:extLst>
              <a:ext uri="{FF2B5EF4-FFF2-40B4-BE49-F238E27FC236}">
                <a16:creationId xmlns:a16="http://schemas.microsoft.com/office/drawing/2014/main" id="{76D286DA-D643-5DD4-3CCD-2E34F5391E7B}"/>
              </a:ext>
            </a:extLst>
          </p:cNvPr>
          <p:cNvSpPr txBox="1"/>
          <p:nvPr/>
        </p:nvSpPr>
        <p:spPr>
          <a:xfrm>
            <a:off x="7191487" y="5214021"/>
            <a:ext cx="2076226" cy="369332"/>
          </a:xfrm>
          <a:prstGeom prst="rect">
            <a:avLst/>
          </a:prstGeom>
          <a:noFill/>
        </p:spPr>
        <p:txBody>
          <a:bodyPr wrap="square" rtlCol="0">
            <a:spAutoFit/>
          </a:bodyPr>
          <a:lstStyle/>
          <a:p>
            <a:r>
              <a:rPr lang="en-AU" dirty="0"/>
              <a:t>Social Media Links</a:t>
            </a:r>
          </a:p>
        </p:txBody>
      </p:sp>
      <p:sp>
        <p:nvSpPr>
          <p:cNvPr id="6" name="TextBox 5">
            <a:extLst>
              <a:ext uri="{FF2B5EF4-FFF2-40B4-BE49-F238E27FC236}">
                <a16:creationId xmlns:a16="http://schemas.microsoft.com/office/drawing/2014/main" id="{AEEE5945-26C8-3BE1-755E-A555BD123E7B}"/>
              </a:ext>
            </a:extLst>
          </p:cNvPr>
          <p:cNvSpPr txBox="1"/>
          <p:nvPr/>
        </p:nvSpPr>
        <p:spPr>
          <a:xfrm>
            <a:off x="7309821" y="2661366"/>
            <a:ext cx="2076226" cy="369332"/>
          </a:xfrm>
          <a:prstGeom prst="rect">
            <a:avLst/>
          </a:prstGeom>
          <a:noFill/>
        </p:spPr>
        <p:txBody>
          <a:bodyPr wrap="square" rtlCol="0">
            <a:spAutoFit/>
          </a:bodyPr>
          <a:lstStyle/>
          <a:p>
            <a:r>
              <a:rPr lang="en-AU" dirty="0"/>
              <a:t>Navigation bar</a:t>
            </a:r>
          </a:p>
        </p:txBody>
      </p:sp>
    </p:spTree>
    <p:extLst>
      <p:ext uri="{BB962C8B-B14F-4D97-AF65-F5344CB8AC3E}">
        <p14:creationId xmlns:p14="http://schemas.microsoft.com/office/powerpoint/2010/main" val="145031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Index Page Wireframes</a:t>
            </a:r>
          </a:p>
        </p:txBody>
      </p:sp>
      <p:pic>
        <p:nvPicPr>
          <p:cNvPr id="5" name="Content Placeholder 4" descr="Graphical user interface, application">
            <a:extLst>
              <a:ext uri="{FF2B5EF4-FFF2-40B4-BE49-F238E27FC236}">
                <a16:creationId xmlns:a16="http://schemas.microsoft.com/office/drawing/2014/main" id="{DEEC9D99-895E-226A-CA67-FA48F0ABCA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2155" y="1436914"/>
            <a:ext cx="11207690" cy="4566834"/>
          </a:xfrm>
        </p:spPr>
      </p:pic>
    </p:spTree>
    <p:extLst>
      <p:ext uri="{BB962C8B-B14F-4D97-AF65-F5344CB8AC3E}">
        <p14:creationId xmlns:p14="http://schemas.microsoft.com/office/powerpoint/2010/main" val="281218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Index Page</a:t>
            </a:r>
          </a:p>
        </p:txBody>
      </p:sp>
      <p:pic>
        <p:nvPicPr>
          <p:cNvPr id="7" name="Content Placeholder 6" descr="Graphical user interface, application, Teams&#10;&#10;Description automatically generated">
            <a:extLst>
              <a:ext uri="{FF2B5EF4-FFF2-40B4-BE49-F238E27FC236}">
                <a16:creationId xmlns:a16="http://schemas.microsoft.com/office/drawing/2014/main" id="{13D6B496-7185-72AF-4BCC-2F7C011B0C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726" y="1420018"/>
            <a:ext cx="11222548" cy="4833145"/>
          </a:xfrm>
        </p:spPr>
      </p:pic>
    </p:spTree>
    <p:extLst>
      <p:ext uri="{BB962C8B-B14F-4D97-AF65-F5344CB8AC3E}">
        <p14:creationId xmlns:p14="http://schemas.microsoft.com/office/powerpoint/2010/main" val="3456290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About Page - Wireframes</a:t>
            </a:r>
          </a:p>
        </p:txBody>
      </p:sp>
      <p:pic>
        <p:nvPicPr>
          <p:cNvPr id="6" name="Content Placeholder 5" descr="Graphical user interface">
            <a:extLst>
              <a:ext uri="{FF2B5EF4-FFF2-40B4-BE49-F238E27FC236}">
                <a16:creationId xmlns:a16="http://schemas.microsoft.com/office/drawing/2014/main" id="{34A980AF-6D0E-E2FE-2DC7-845E4113A1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340" y="1343818"/>
            <a:ext cx="11267320" cy="4591132"/>
          </a:xfrm>
        </p:spPr>
      </p:pic>
    </p:spTree>
    <p:extLst>
      <p:ext uri="{BB962C8B-B14F-4D97-AF65-F5344CB8AC3E}">
        <p14:creationId xmlns:p14="http://schemas.microsoft.com/office/powerpoint/2010/main" val="352969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9" name="Content Placeholder 8" descr="Graphical user interface, website&#10;&#10;Description automatically generated">
            <a:extLst>
              <a:ext uri="{FF2B5EF4-FFF2-40B4-BE49-F238E27FC236}">
                <a16:creationId xmlns:a16="http://schemas.microsoft.com/office/drawing/2014/main" id="{80B26879-9CAC-87DE-AE38-6448D603B8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0613" y="681036"/>
            <a:ext cx="10253187" cy="5922363"/>
          </a:xfrm>
        </p:spPr>
      </p:pic>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About Page</a:t>
            </a:r>
          </a:p>
        </p:txBody>
      </p:sp>
      <p:pic>
        <p:nvPicPr>
          <p:cNvPr id="4" name="Picture 3" descr="A picture containing text, device, meter, gauge&#10;&#10;Description automatically generated">
            <a:extLst>
              <a:ext uri="{FF2B5EF4-FFF2-40B4-BE49-F238E27FC236}">
                <a16:creationId xmlns:a16="http://schemas.microsoft.com/office/drawing/2014/main" id="{5F82767B-FCA8-A2C5-7DCE-23B185DF5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9806" y="5455584"/>
            <a:ext cx="2057400" cy="895350"/>
          </a:xfrm>
          <a:prstGeom prst="rect">
            <a:avLst/>
          </a:prstGeom>
        </p:spPr>
      </p:pic>
    </p:spTree>
    <p:extLst>
      <p:ext uri="{BB962C8B-B14F-4D97-AF65-F5344CB8AC3E}">
        <p14:creationId xmlns:p14="http://schemas.microsoft.com/office/powerpoint/2010/main" val="1007993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Contact Page - Wireframes</a:t>
            </a:r>
          </a:p>
        </p:txBody>
      </p:sp>
      <p:pic>
        <p:nvPicPr>
          <p:cNvPr id="6" name="Picture 5" descr="Graphical user interface, application&#10;&#10;Description automatically generated">
            <a:extLst>
              <a:ext uri="{FF2B5EF4-FFF2-40B4-BE49-F238E27FC236}">
                <a16:creationId xmlns:a16="http://schemas.microsoft.com/office/drawing/2014/main" id="{8E0A338A-7AAE-66E4-72C6-514C261EF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2" y="1343818"/>
            <a:ext cx="11572875" cy="4715638"/>
          </a:xfrm>
          <a:prstGeom prst="rect">
            <a:avLst/>
          </a:prstGeom>
        </p:spPr>
      </p:pic>
    </p:spTree>
    <p:extLst>
      <p:ext uri="{BB962C8B-B14F-4D97-AF65-F5344CB8AC3E}">
        <p14:creationId xmlns:p14="http://schemas.microsoft.com/office/powerpoint/2010/main" val="382797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D15E-847E-1D6A-7F71-B3FE7A5CC7E2}"/>
              </a:ext>
            </a:extLst>
          </p:cNvPr>
          <p:cNvSpPr>
            <a:spLocks noGrp="1"/>
          </p:cNvSpPr>
          <p:nvPr>
            <p:ph type="title"/>
          </p:nvPr>
        </p:nvSpPr>
        <p:spPr>
          <a:xfrm>
            <a:off x="838200" y="18255"/>
            <a:ext cx="10515600" cy="1325563"/>
          </a:xfrm>
        </p:spPr>
        <p:txBody>
          <a:bodyPr>
            <a:normAutofit/>
          </a:bodyPr>
          <a:lstStyle/>
          <a:p>
            <a:pPr algn="ctr"/>
            <a:r>
              <a:rPr lang="en-AU" sz="4000" dirty="0">
                <a:latin typeface="Arial" panose="020B0604020202020204" pitchFamily="34" charset="0"/>
                <a:cs typeface="Arial" panose="020B0604020202020204" pitchFamily="34" charset="0"/>
              </a:rPr>
              <a:t>Contact Page</a:t>
            </a:r>
          </a:p>
        </p:txBody>
      </p:sp>
      <p:pic>
        <p:nvPicPr>
          <p:cNvPr id="4" name="Picture 3" descr="Graphical user interface, treemap chart&#10;&#10;Description automatically generated">
            <a:extLst>
              <a:ext uri="{FF2B5EF4-FFF2-40B4-BE49-F238E27FC236}">
                <a16:creationId xmlns:a16="http://schemas.microsoft.com/office/drawing/2014/main" id="{C994170B-3E0A-6381-4F02-3A488388F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1343818"/>
            <a:ext cx="11963400" cy="3417604"/>
          </a:xfrm>
          <a:prstGeom prst="rect">
            <a:avLst/>
          </a:prstGeom>
        </p:spPr>
      </p:pic>
      <p:pic>
        <p:nvPicPr>
          <p:cNvPr id="7" name="Picture 6" descr="Logo&#10;&#10;Description automatically generated">
            <a:extLst>
              <a:ext uri="{FF2B5EF4-FFF2-40B4-BE49-F238E27FC236}">
                <a16:creationId xmlns:a16="http://schemas.microsoft.com/office/drawing/2014/main" id="{48D6DDFC-0D40-D157-F219-E9BD429C8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300" y="5027075"/>
            <a:ext cx="2819400" cy="1428750"/>
          </a:xfrm>
          <a:prstGeom prst="rect">
            <a:avLst/>
          </a:prstGeom>
        </p:spPr>
      </p:pic>
    </p:spTree>
    <p:extLst>
      <p:ext uri="{BB962C8B-B14F-4D97-AF65-F5344CB8AC3E}">
        <p14:creationId xmlns:p14="http://schemas.microsoft.com/office/powerpoint/2010/main" val="1690660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818</Words>
  <Application>Microsoft Office PowerPoint</Application>
  <PresentationFormat>Widescreen</PresentationFormat>
  <Paragraphs>80</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Sitemap</vt:lpstr>
      <vt:lpstr>Components</vt:lpstr>
      <vt:lpstr>Index Page Wireframes</vt:lpstr>
      <vt:lpstr>Index Page</vt:lpstr>
      <vt:lpstr>About Page - Wireframes</vt:lpstr>
      <vt:lpstr>About Page</vt:lpstr>
      <vt:lpstr>Contact Page - Wireframes</vt:lpstr>
      <vt:lpstr>Contact Page</vt:lpstr>
      <vt:lpstr>Projects Page - Wireframe</vt:lpstr>
      <vt:lpstr>Projects Page</vt:lpstr>
      <vt:lpstr>Blog Main Page - Wireframe</vt:lpstr>
      <vt:lpstr>Blog Main Page</vt:lpstr>
      <vt:lpstr>Blog Card Animation</vt:lpstr>
      <vt:lpstr>Blog Post Page - Wireframe</vt:lpstr>
      <vt:lpstr>Blog Post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Rowston</dc:creator>
  <cp:lastModifiedBy>Callum Rowston</cp:lastModifiedBy>
  <cp:revision>1</cp:revision>
  <dcterms:created xsi:type="dcterms:W3CDTF">2022-08-26T08:51:17Z</dcterms:created>
  <dcterms:modified xsi:type="dcterms:W3CDTF">2022-08-27T06:14:05Z</dcterms:modified>
</cp:coreProperties>
</file>